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79" r:id="rId7"/>
    <p:sldId id="258" r:id="rId8"/>
    <p:sldId id="259" r:id="rId9"/>
    <p:sldId id="280" r:id="rId10"/>
    <p:sldId id="278" r:id="rId11"/>
    <p:sldId id="263" r:id="rId12"/>
    <p:sldId id="264" r:id="rId13"/>
    <p:sldId id="281" r:id="rId14"/>
    <p:sldId id="282" r:id="rId15"/>
    <p:sldId id="276" r:id="rId16"/>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106" d="100"/>
          <a:sy n="106" d="100"/>
        </p:scale>
        <p:origin x="792" y="9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3" name="Marcador de posición de fecha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A3D520C-6B45-4168-8835-1CF1E0F208E4}" type="datetime1">
              <a:rPr lang="es-MX" smtClean="0"/>
              <a:t>09/03/2025</a:t>
            </a:fld>
            <a:endParaRPr lang="es-MX"/>
          </a:p>
        </p:txBody>
      </p:sp>
      <p:sp>
        <p:nvSpPr>
          <p:cNvPr id="4" name="Marcador de posición de pie de página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5" name="Marcador de número de diapositiva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es-MX" smtClean="0"/>
              <a:t>‹Nº›</a:t>
            </a:fld>
            <a:endParaRPr lang="es-MX"/>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AAF28F-8A55-4461-868D-D2447B0A9F2D}" type="datetime1">
              <a:rPr lang="es-MX" smtClean="0"/>
              <a:pPr/>
              <a:t>09/03/2025</a:t>
            </a:fld>
            <a:endParaRPr lang="es-MX"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es-MX" noProof="0" smtClean="0"/>
              <a:t>‹Nº›</a:t>
            </a:fld>
            <a:endParaRPr lang="es-MX"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1</a:t>
            </a:fld>
            <a:endParaRPr lang="es-MX"/>
          </a:p>
        </p:txBody>
      </p:sp>
    </p:spTree>
    <p:extLst>
      <p:ext uri="{BB962C8B-B14F-4D97-AF65-F5344CB8AC3E}">
        <p14:creationId xmlns:p14="http://schemas.microsoft.com/office/powerpoint/2010/main" val="766092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AC9AB-9F80-5DB6-5597-3739A786D2B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85E166-8DE4-65C6-122C-0C2EE3ECD50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86751F-7E79-9B17-5CE3-97F24BF7F85A}"/>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61B68DAC-67DD-F3AB-F45A-535D73D5077D}"/>
              </a:ext>
            </a:extLst>
          </p:cNvPr>
          <p:cNvSpPr>
            <a:spLocks noGrp="1"/>
          </p:cNvSpPr>
          <p:nvPr>
            <p:ph type="sldNum" sz="quarter" idx="5"/>
          </p:nvPr>
        </p:nvSpPr>
        <p:spPr/>
        <p:txBody>
          <a:bodyPr/>
          <a:lstStyle/>
          <a:p>
            <a:pPr rtl="0"/>
            <a:fld id="{5071D96E-4CA2-485E-9EE5-CEB7143ACC3B}" type="slidenum">
              <a:rPr lang="es-MX" smtClean="0"/>
              <a:t>10</a:t>
            </a:fld>
            <a:endParaRPr lang="es-MX"/>
          </a:p>
        </p:txBody>
      </p:sp>
    </p:spTree>
    <p:extLst>
      <p:ext uri="{BB962C8B-B14F-4D97-AF65-F5344CB8AC3E}">
        <p14:creationId xmlns:p14="http://schemas.microsoft.com/office/powerpoint/2010/main" val="4259091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D2554-3EBE-E6B7-1CCD-494167723E1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07A46AF-7FB1-D6FF-E1E1-AD8412D1835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DA8F9C9-2387-C1E6-8D91-089DECC28308}"/>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1951A489-BAC9-CD58-E15B-E0C7D93F30C5}"/>
              </a:ext>
            </a:extLst>
          </p:cNvPr>
          <p:cNvSpPr>
            <a:spLocks noGrp="1"/>
          </p:cNvSpPr>
          <p:nvPr>
            <p:ph type="sldNum" sz="quarter" idx="5"/>
          </p:nvPr>
        </p:nvSpPr>
        <p:spPr/>
        <p:txBody>
          <a:bodyPr/>
          <a:lstStyle/>
          <a:p>
            <a:pPr rtl="0"/>
            <a:fld id="{5071D96E-4CA2-485E-9EE5-CEB7143ACC3B}" type="slidenum">
              <a:rPr lang="es-MX" smtClean="0"/>
              <a:t>11</a:t>
            </a:fld>
            <a:endParaRPr lang="es-MX"/>
          </a:p>
        </p:txBody>
      </p:sp>
    </p:spTree>
    <p:extLst>
      <p:ext uri="{BB962C8B-B14F-4D97-AF65-F5344CB8AC3E}">
        <p14:creationId xmlns:p14="http://schemas.microsoft.com/office/powerpoint/2010/main" val="861476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MX"/>
          </a:p>
        </p:txBody>
      </p:sp>
      <p:sp>
        <p:nvSpPr>
          <p:cNvPr id="4" name="Marcador de número de diapositiva 3"/>
          <p:cNvSpPr>
            <a:spLocks noGrp="1"/>
          </p:cNvSpPr>
          <p:nvPr>
            <p:ph type="sldNum" sz="quarter" idx="5"/>
          </p:nvPr>
        </p:nvSpPr>
        <p:spPr/>
        <p:txBody>
          <a:bodyPr rtlCol="0"/>
          <a:lstStyle/>
          <a:p>
            <a:pPr rtl="0"/>
            <a:fld id="{5071D96E-4CA2-485E-9EE5-CEB7143ACC3B}" type="slidenum">
              <a:rPr lang="es-MX" smtClean="0"/>
              <a:t>12</a:t>
            </a:fld>
            <a:endParaRPr lang="es-MX"/>
          </a:p>
        </p:txBody>
      </p:sp>
    </p:spTree>
    <p:extLst>
      <p:ext uri="{BB962C8B-B14F-4D97-AF65-F5344CB8AC3E}">
        <p14:creationId xmlns:p14="http://schemas.microsoft.com/office/powerpoint/2010/main" val="378701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2</a:t>
            </a:fld>
            <a:endParaRPr lang="es-MX"/>
          </a:p>
        </p:txBody>
      </p:sp>
    </p:spTree>
    <p:extLst>
      <p:ext uri="{BB962C8B-B14F-4D97-AF65-F5344CB8AC3E}">
        <p14:creationId xmlns:p14="http://schemas.microsoft.com/office/powerpoint/2010/main" val="375136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28C83-D1A5-526E-DA48-658593C345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D5B6036-0ABD-0B97-2E8C-01D136C0993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238BF42-C28B-2981-73E1-BC2576777C9F}"/>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8F38D24A-3C48-2FBB-AC56-78A94A12CDFC}"/>
              </a:ext>
            </a:extLst>
          </p:cNvPr>
          <p:cNvSpPr>
            <a:spLocks noGrp="1"/>
          </p:cNvSpPr>
          <p:nvPr>
            <p:ph type="sldNum" sz="quarter" idx="5"/>
          </p:nvPr>
        </p:nvSpPr>
        <p:spPr/>
        <p:txBody>
          <a:bodyPr/>
          <a:lstStyle/>
          <a:p>
            <a:pPr rtl="0"/>
            <a:fld id="{5071D96E-4CA2-485E-9EE5-CEB7143ACC3B}" type="slidenum">
              <a:rPr lang="es-MX" smtClean="0"/>
              <a:t>3</a:t>
            </a:fld>
            <a:endParaRPr lang="es-MX"/>
          </a:p>
        </p:txBody>
      </p:sp>
    </p:spTree>
    <p:extLst>
      <p:ext uri="{BB962C8B-B14F-4D97-AF65-F5344CB8AC3E}">
        <p14:creationId xmlns:p14="http://schemas.microsoft.com/office/powerpoint/2010/main" val="701865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4</a:t>
            </a:fld>
            <a:endParaRPr lang="es-MX"/>
          </a:p>
        </p:txBody>
      </p:sp>
    </p:spTree>
    <p:extLst>
      <p:ext uri="{BB962C8B-B14F-4D97-AF65-F5344CB8AC3E}">
        <p14:creationId xmlns:p14="http://schemas.microsoft.com/office/powerpoint/2010/main" val="107814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5</a:t>
            </a:fld>
            <a:endParaRPr lang="es-MX"/>
          </a:p>
        </p:txBody>
      </p:sp>
    </p:spTree>
    <p:extLst>
      <p:ext uri="{BB962C8B-B14F-4D97-AF65-F5344CB8AC3E}">
        <p14:creationId xmlns:p14="http://schemas.microsoft.com/office/powerpoint/2010/main" val="2187811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F6500-F987-A191-CEB1-0ADE0135B4B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57C3361-E623-90D7-D9EA-A1FB3C0391A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F1F80B-BA0F-E6A0-0947-A6F653079471}"/>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470DC0FC-04AD-B3B6-1F8F-03BD021D1E54}"/>
              </a:ext>
            </a:extLst>
          </p:cNvPr>
          <p:cNvSpPr>
            <a:spLocks noGrp="1"/>
          </p:cNvSpPr>
          <p:nvPr>
            <p:ph type="sldNum" sz="quarter" idx="5"/>
          </p:nvPr>
        </p:nvSpPr>
        <p:spPr/>
        <p:txBody>
          <a:bodyPr/>
          <a:lstStyle/>
          <a:p>
            <a:pPr rtl="0"/>
            <a:fld id="{5071D96E-4CA2-485E-9EE5-CEB7143ACC3B}" type="slidenum">
              <a:rPr lang="es-MX" smtClean="0"/>
              <a:t>6</a:t>
            </a:fld>
            <a:endParaRPr lang="es-MX"/>
          </a:p>
        </p:txBody>
      </p:sp>
    </p:spTree>
    <p:extLst>
      <p:ext uri="{BB962C8B-B14F-4D97-AF65-F5344CB8AC3E}">
        <p14:creationId xmlns:p14="http://schemas.microsoft.com/office/powerpoint/2010/main" val="21932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7</a:t>
            </a:fld>
            <a:endParaRPr lang="es-MX"/>
          </a:p>
        </p:txBody>
      </p:sp>
    </p:spTree>
    <p:extLst>
      <p:ext uri="{BB962C8B-B14F-4D97-AF65-F5344CB8AC3E}">
        <p14:creationId xmlns:p14="http://schemas.microsoft.com/office/powerpoint/2010/main" val="247031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8</a:t>
            </a:fld>
            <a:endParaRPr lang="es-MX"/>
          </a:p>
        </p:txBody>
      </p:sp>
    </p:spTree>
    <p:extLst>
      <p:ext uri="{BB962C8B-B14F-4D97-AF65-F5344CB8AC3E}">
        <p14:creationId xmlns:p14="http://schemas.microsoft.com/office/powerpoint/2010/main" val="217641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5071D96E-4CA2-485E-9EE5-CEB7143ACC3B}" type="slidenum">
              <a:rPr lang="es-MX" smtClean="0"/>
              <a:t>9</a:t>
            </a:fld>
            <a:endParaRPr lang="es-MX"/>
          </a:p>
        </p:txBody>
      </p:sp>
    </p:spTree>
    <p:extLst>
      <p:ext uri="{BB962C8B-B14F-4D97-AF65-F5344CB8AC3E}">
        <p14:creationId xmlns:p14="http://schemas.microsoft.com/office/powerpoint/2010/main" val="3353889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Marcador de posición de imagen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s-MX" noProof="0"/>
              <a:t>Haga clic para agregar un título</a:t>
            </a:r>
          </a:p>
        </p:txBody>
      </p:sp>
      <p:sp>
        <p:nvSpPr>
          <p:cNvPr id="14" name="Marcador de texto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s-MX" noProof="0"/>
              <a:t>Haga clic para agregar un nombre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ción de mercad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Marcador de posición de imagen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s-MX" noProof="0"/>
              <a:t>Haz clic para agregar foto</a:t>
            </a:r>
          </a:p>
        </p:txBody>
      </p:sp>
      <p:sp>
        <p:nvSpPr>
          <p:cNvPr id="4" name="Marcador de posición de fecha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es-MX" noProof="0"/>
              <a:t>8/06/20XX</a:t>
            </a:r>
          </a:p>
        </p:txBody>
      </p:sp>
      <p:sp>
        <p:nvSpPr>
          <p:cNvPr id="14" name="Marcador de posición de texto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es-MX" noProof="0"/>
              <a:t>$2B</a:t>
            </a:r>
          </a:p>
        </p:txBody>
      </p:sp>
      <p:sp>
        <p:nvSpPr>
          <p:cNvPr id="5" name="Marcador de posición de pie de página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6" name="Marcador de posición de texto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es-MX" noProof="0"/>
              <a:t>$1B</a:t>
            </a:r>
          </a:p>
        </p:txBody>
      </p:sp>
      <p:sp>
        <p:nvSpPr>
          <p:cNvPr id="11" name="Marcador de texto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s-MX" noProof="0"/>
              <a:t>Haga clic para agregar texto</a:t>
            </a:r>
          </a:p>
        </p:txBody>
      </p:sp>
      <p:sp>
        <p:nvSpPr>
          <p:cNvPr id="12" name="Marcador de posición de texto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es-MX" noProof="0"/>
              <a:t>$3B</a:t>
            </a:r>
          </a:p>
        </p:txBody>
      </p:sp>
      <p:sp>
        <p:nvSpPr>
          <p:cNvPr id="20" name="Marcador de posición de texto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s-MX" noProof="0"/>
              <a:t>Haga clic para agregar texto</a:t>
            </a:r>
          </a:p>
        </p:txBody>
      </p:sp>
      <p:sp>
        <p:nvSpPr>
          <p:cNvPr id="21" name="Marcador de posición de texto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s-MX" noProof="0"/>
              <a:t>Haga clic para agregar texto</a:t>
            </a:r>
          </a:p>
        </p:txBody>
      </p:sp>
      <p:sp>
        <p:nvSpPr>
          <p:cNvPr id="2" name="Título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estra competencia">
    <p:bg>
      <p:bgPr>
        <a:solidFill>
          <a:schemeClr val="bg2">
            <a:lumMod val="10000"/>
          </a:schemeClr>
        </a:solidFill>
        <a:effectLst/>
      </p:bgPr>
    </p:bg>
    <p:spTree>
      <p:nvGrpSpPr>
        <p:cNvPr id="1" name=""/>
        <p:cNvGrpSpPr/>
        <p:nvPr/>
      </p:nvGrpSpPr>
      <p:grpSpPr>
        <a:xfrm>
          <a:off x="0" y="0"/>
          <a:ext cx="0" cy="0"/>
          <a:chOff x="0" y="0"/>
          <a:chExt cx="0" cy="0"/>
        </a:xfrm>
      </p:grpSpPr>
      <p:sp>
        <p:nvSpPr>
          <p:cNvPr id="21" name="Marcador de posición de imagen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s-MX" noProof="0"/>
              <a:t>Haga clic para agregar una foto</a:t>
            </a:r>
          </a:p>
        </p:txBody>
      </p:sp>
      <p:sp>
        <p:nvSpPr>
          <p:cNvPr id="4" name="Marcador de posición de fecha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es-MX" noProof="0"/>
              <a:t>8/06/20XX</a:t>
            </a:r>
          </a:p>
        </p:txBody>
      </p:sp>
      <p:sp>
        <p:nvSpPr>
          <p:cNvPr id="5" name="Marcador de posición de pie de página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7" name="Marcador de texto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s-MX" noProof="0"/>
              <a:t>Haga clic para agregar texto</a:t>
            </a:r>
          </a:p>
        </p:txBody>
      </p:sp>
      <p:sp>
        <p:nvSpPr>
          <p:cNvPr id="18" name="Marcador de texto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subtítulo</a:t>
            </a:r>
          </a:p>
        </p:txBody>
      </p:sp>
      <p:sp>
        <p:nvSpPr>
          <p:cNvPr id="19" name="Marcador de texto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s-MX" noProof="0"/>
              <a:t>Haga clic para agregar texto</a:t>
            </a:r>
          </a:p>
        </p:txBody>
      </p:sp>
      <p:sp>
        <p:nvSpPr>
          <p:cNvPr id="20" name="Marcador de texto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subtítulo</a:t>
            </a:r>
          </a:p>
        </p:txBody>
      </p:sp>
      <p:sp>
        <p:nvSpPr>
          <p:cNvPr id="2" name="Título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s-MX" noProof="0"/>
              <a:t>Haga clic para agregar un título</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estra competencia v2">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ángulo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 name="Marcador de posición de fecha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8" name="Marcador de texto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9" name="Marcador de texto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el nombre</a:t>
            </a:r>
          </a:p>
        </p:txBody>
      </p:sp>
      <p:sp>
        <p:nvSpPr>
          <p:cNvPr id="10" name="Marcador de texto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1" name="Marcador de texto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2" name="Marcador de texto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es-MX" noProof="0"/>
              <a:t>Haz clic para agregar un nombre</a:t>
            </a:r>
          </a:p>
        </p:txBody>
      </p:sp>
      <p:sp>
        <p:nvSpPr>
          <p:cNvPr id="13" name="Marcador de posición de texto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4" name="Marcador de texto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5" name="Marcador de texto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Haga clic para agregar un nombre</a:t>
            </a:r>
          </a:p>
        </p:txBody>
      </p:sp>
      <p:cxnSp>
        <p:nvCxnSpPr>
          <p:cNvPr id="16" name="Conector recto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Marcador de texto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20" name="Marcador de texto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2" name="Título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strategia de crecimient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Marcador de posición de texto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s-MX" noProof="0"/>
              <a:t>Agregar subtítulo</a:t>
            </a:r>
          </a:p>
        </p:txBody>
      </p:sp>
      <p:sp>
        <p:nvSpPr>
          <p:cNvPr id="12" name="Marcador de posición de texto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3" name="Marcador de texto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4" name="Marcador de texto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Haga clic para agregar un nombre</a:t>
            </a:r>
          </a:p>
        </p:txBody>
      </p:sp>
      <p:sp>
        <p:nvSpPr>
          <p:cNvPr id="15" name="Marcador de texto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6" name="Marcador de texto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17" name="Marcador de texto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2" name="Título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ecimient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Marcador de contenido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8" name="Marcador de posición de texto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s-MX" noProof="0"/>
              <a:t>Agregar subtítulo</a:t>
            </a:r>
          </a:p>
        </p:txBody>
      </p:sp>
      <p:sp>
        <p:nvSpPr>
          <p:cNvPr id="3" name="Marcador de posición de fecha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78" name="Marcador de posición de texto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79" name="Marcador de texto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9" name="Título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s-MX" noProof="0"/>
              <a:t>Haga clic para agregar un título</a:t>
            </a:r>
          </a:p>
        </p:txBody>
      </p:sp>
      <p:sp>
        <p:nvSpPr>
          <p:cNvPr id="9" name="Marcador de contenido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n de acción a dos años">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6" name="Marcador de texto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17" name="Marcador de texto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18" name="Marcador de texto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19" name="Marcador de texto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0" name="Marcador de texto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1" name="Marcador de texto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2" name="Marcador de texto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3" name="Marcador de texto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4" name="Marcador de texto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5" name="Marcador de texto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6" name="Marcador de texto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7" name="Marcador de texto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8" name="Marcador de texto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29" name="Marcador de texto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0" name="Marcador de texto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1" name="Marcador de texto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2" name="Marcador de texto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3" name="Marcador de texto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4" name="Marcador de texto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5" name="Marcador de texto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6" name="Marcador de texto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7" name="Marcador de texto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8" name="Marcador de texto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39" name="Marcador de texto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s-MX" noProof="0"/>
              <a:t>Haga clic para agregar texto</a:t>
            </a:r>
          </a:p>
        </p:txBody>
      </p:sp>
      <p:sp>
        <p:nvSpPr>
          <p:cNvPr id="52" name="Marcador de texto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es-MX" noProof="0"/>
              <a:t>Agregar año</a:t>
            </a:r>
          </a:p>
        </p:txBody>
      </p:sp>
      <p:sp>
        <p:nvSpPr>
          <p:cNvPr id="53" name="Marcador de texto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es-MX" noProof="0"/>
              <a:t>Agregar año</a:t>
            </a:r>
          </a:p>
        </p:txBody>
      </p:sp>
      <p:sp>
        <p:nvSpPr>
          <p:cNvPr id="54" name="Marcador de texto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5" name="Marcador de texto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6" name="Marcador de texto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7" name="Marcador de texto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58" name="Marcador de texto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s-MX" noProof="0"/>
              <a:t>Haga clic para agregar texto</a:t>
            </a:r>
          </a:p>
        </p:txBody>
      </p:sp>
      <p:sp>
        <p:nvSpPr>
          <p:cNvPr id="59" name="Marcador de texto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40" name="Título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zas">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Marcador de posición de imagen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s-MX" noProof="0"/>
              <a:t>Haz clic para agregar una foto</a:t>
            </a:r>
          </a:p>
        </p:txBody>
      </p:sp>
      <p:sp>
        <p:nvSpPr>
          <p:cNvPr id="3" name="Marcador de posición de fecha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Título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s-MX" noProof="0"/>
              <a:t>Haz clic para agregar un título</a:t>
            </a:r>
          </a:p>
        </p:txBody>
      </p:sp>
      <p:sp>
        <p:nvSpPr>
          <p:cNvPr id="6" name="Marcador de contenido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oce al equip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9" name="Rectángulo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3" name="Marcador de posición de imagen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4" name="Marcador de texto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15" name="Marcador de texto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16" name="Marcador de posición de imagen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7" name="Marcador de posición de imagen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8" name="Marcador de posición de imagen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s-MX" noProof="0"/>
              <a:t>Haga clic para agregar una foto</a:t>
            </a:r>
          </a:p>
        </p:txBody>
      </p:sp>
      <p:sp>
        <p:nvSpPr>
          <p:cNvPr id="19" name="Marcador de texto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20" name="Marcador de texto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21" name="Marcador de texto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22" name="Marcador de texto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23" name="Marcador de texto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24" name="Marcador de texto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26" name="Rectángulo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8" name="Rectángulo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0" name="Rectángulo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2" name="Rectángulo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 name="Título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s-MX" noProof="0"/>
              <a:t>Haz clic para agregar un título</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l equipo complet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Rectángulo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31" name="Marcador de texto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32" name="Marcador de texto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36" name="Marcador de texto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37" name="Marcador de texto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38" name="Marcador de texto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39" name="Marcador de texto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40" name="Marcador de texto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41" name="Marcador de texto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62" name="Marcador de posición de imagen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63" name="Marcador de texto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64" name="Marcador de texto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68" name="Marcador de texto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69" name="Marcador de texto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70" name="Marcador de texto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71" name="Marcador de texto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72" name="Marcador de texto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es-MX" noProof="0"/>
              <a:t>Agregar nombre</a:t>
            </a:r>
          </a:p>
        </p:txBody>
      </p:sp>
      <p:sp>
        <p:nvSpPr>
          <p:cNvPr id="73" name="Marcador de texto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s-MX" noProof="0"/>
              <a:t>Agregar título</a:t>
            </a:r>
          </a:p>
        </p:txBody>
      </p:sp>
      <p:sp>
        <p:nvSpPr>
          <p:cNvPr id="74" name="Rectángulo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78" name="Marcador de posición de imagen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79" name="Rectángulo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0" name="Marcador de posición de imagen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1" name="Rectángulo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2" name="Marcador de posición de imagen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3" name="Rectángulo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4" name="Marcador de posición de imagen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5" name="Rectángulo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6" name="Marcador de posición de imagen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7" name="Rectángulo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88" name="Marcador de posición de imagen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89" name="Rectángulo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90" name="Marcador de posición de imagen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s-MX" noProof="0"/>
              <a:t>Haga clic para agregar una foto</a:t>
            </a:r>
          </a:p>
        </p:txBody>
      </p:sp>
      <p:sp>
        <p:nvSpPr>
          <p:cNvPr id="91" name="Rectángulo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42" name="Título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s-MX" noProof="0"/>
              <a:t>Haz clic para agregar un título</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mient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Marcador de posición de fecha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34" name="Rectángulo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9" name="Marcador de texto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0" name="Marcador de texto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21" name="Marcador de texto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2" name="Marcador de texto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23" name="Marcador de texto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4" name="Marcador de texto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Haga clic para agregar texto</a:t>
            </a:r>
          </a:p>
        </p:txBody>
      </p:sp>
      <p:sp>
        <p:nvSpPr>
          <p:cNvPr id="25" name="Marcador de texto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6" name="Marcador de texto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s-MX" noProof="0"/>
              <a:t>Haz clic para agregar texto</a:t>
            </a:r>
          </a:p>
        </p:txBody>
      </p:sp>
      <p:sp>
        <p:nvSpPr>
          <p:cNvPr id="27" name="Marcador de texto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28" name="Marcador de texto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29" name="Marcador de texto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30" name="Marcador de texto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31" name="Título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iénes somos">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Marcador de posición de imagen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s-MX" noProof="0"/>
              <a:t>Haz clic para agregar una foto</a:t>
            </a:r>
          </a:p>
        </p:txBody>
      </p:sp>
      <p:sp>
        <p:nvSpPr>
          <p:cNvPr id="4" name="Marcador de posición de fecha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es-MX" noProof="0"/>
              <a:t>8/06/20XX</a:t>
            </a:r>
          </a:p>
        </p:txBody>
      </p:sp>
      <p:sp>
        <p:nvSpPr>
          <p:cNvPr id="5" name="Marcador de posición de pie de página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3" name="Título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s-MX" noProof="0"/>
              <a:t>Haz clic para agregar un título</a:t>
            </a:r>
          </a:p>
        </p:txBody>
      </p:sp>
      <p:sp>
        <p:nvSpPr>
          <p:cNvPr id="11" name="Marcador de posición de texto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s-MX" noProof="0"/>
              <a:t>Haz clic para agregar texto</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sp>
        <p:nvSpPr>
          <p:cNvPr id="6" name="Marcador de posición de imagen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s-MX" noProof="0"/>
              <a:t>Haz clic para agregar foto</a:t>
            </a:r>
          </a:p>
        </p:txBody>
      </p:sp>
      <p:sp>
        <p:nvSpPr>
          <p:cNvPr id="3" name="Marcador de posición de fecha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11" name="Título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s-MX" noProof="0"/>
              <a:t>Haga clic para agregar un título</a:t>
            </a:r>
          </a:p>
        </p:txBody>
      </p:sp>
      <p:sp>
        <p:nvSpPr>
          <p:cNvPr id="8" name="Marcador de posición de texto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s-MX" noProof="0"/>
              <a:t>Haz clic para agregar texto</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cias">
    <p:bg>
      <p:bgPr>
        <a:solidFill>
          <a:schemeClr val="tx1"/>
        </a:solidFill>
        <a:effectLst/>
      </p:bgPr>
    </p:bg>
    <p:spTree>
      <p:nvGrpSpPr>
        <p:cNvPr id="1" name=""/>
        <p:cNvGrpSpPr/>
        <p:nvPr/>
      </p:nvGrpSpPr>
      <p:grpSpPr>
        <a:xfrm>
          <a:off x="0" y="0"/>
          <a:ext cx="0" cy="0"/>
          <a:chOff x="0" y="0"/>
          <a:chExt cx="0" cy="0"/>
        </a:xfrm>
      </p:grpSpPr>
      <p:sp>
        <p:nvSpPr>
          <p:cNvPr id="6" name="Marcador de posición de imagen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s-MX" noProof="0"/>
              <a:t>Haz clic para agregar foto</a:t>
            </a:r>
          </a:p>
        </p:txBody>
      </p:sp>
      <p:sp>
        <p:nvSpPr>
          <p:cNvPr id="8" name="Marcador de posición de texto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s-MX" noProof="0"/>
              <a:t>Haz clic para agregar texto</a:t>
            </a:r>
          </a:p>
        </p:txBody>
      </p:sp>
      <p:sp>
        <p:nvSpPr>
          <p:cNvPr id="3" name="Marcador de posición de fecha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es-MX" noProof="0" smtClean="0"/>
              <a:pPr rtl="0"/>
              <a:t>‹Nº›</a:t>
            </a:fld>
            <a:endParaRPr lang="es-MX" noProof="0"/>
          </a:p>
        </p:txBody>
      </p:sp>
      <p:sp>
        <p:nvSpPr>
          <p:cNvPr id="2" name="Título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a">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Marcador de posición de fecha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es-MX" noProof="0"/>
              <a:t>8/06/20XX</a:t>
            </a:r>
          </a:p>
        </p:txBody>
      </p:sp>
      <p:sp>
        <p:nvSpPr>
          <p:cNvPr id="5" name="Marcador de posición de pie de página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3" name="Marcador de posición de imagen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s-MX" noProof="0"/>
              <a:t>Haga clic para agregar foto</a:t>
            </a:r>
          </a:p>
        </p:txBody>
      </p:sp>
      <p:sp>
        <p:nvSpPr>
          <p:cNvPr id="16" name="Marcador de texto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7" name="Marcador de texto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8" name="Marcador de texto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9" name="Marcador de texto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20" name="Marcador de texto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21" name="Marcador de texto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2" name="Marcador de texto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3" name="Marcador de posición de texto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4" name="Marcador de texto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5" name="Marcador de texto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2" name="Título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s-MX" noProof="0"/>
              <a:t>Haga clic para agregar un título</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ción">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Marcador de posición de fecha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es-MX" noProof="0"/>
              <a:t>8/06/20XX</a:t>
            </a:r>
          </a:p>
        </p:txBody>
      </p:sp>
      <p:sp>
        <p:nvSpPr>
          <p:cNvPr id="6" name="Marcador de posición de pie de página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es-MX" noProof="0"/>
              <a:t>PRESENTACIÓN DE LANZAMIENTO</a:t>
            </a:r>
          </a:p>
        </p:txBody>
      </p:sp>
      <p:sp>
        <p:nvSpPr>
          <p:cNvPr id="7" name="Marcador de número de diapositiva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2" name="Marcador de texto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3" name="Marcador de texto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4" name="Marcador de texto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5" name="Marcador de texto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16" name="Marcador de texto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17" name="Marcador de posición de texto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8" name="Marcador de texto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9" name="Marcador de texto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 name="Título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s-MX" noProof="0"/>
              <a:t>Haga clic para agregar un título</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formación general del product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Marcador de posición de fecha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es-MX" noProof="0"/>
              <a:t>8/06/20XX</a:t>
            </a:r>
          </a:p>
        </p:txBody>
      </p:sp>
      <p:sp>
        <p:nvSpPr>
          <p:cNvPr id="8" name="Marcador de posición de pie de página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es-MX" noProof="0"/>
              <a:t>PRESENTACIÓN DE LANZAMIENTO</a:t>
            </a:r>
          </a:p>
        </p:txBody>
      </p:sp>
      <p:sp>
        <p:nvSpPr>
          <p:cNvPr id="9" name="Marcador de número de diapositiva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35" name="Marcador de posición de texto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36" name="Marcador de texto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37" name="Marcador de texto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Haz clic para agregar texto</a:t>
            </a:r>
          </a:p>
        </p:txBody>
      </p:sp>
      <p:sp>
        <p:nvSpPr>
          <p:cNvPr id="38" name="Marcador de texto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39" name="Marcador de texto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s-MX" noProof="0"/>
              <a:t>Haga clic para agregar texto</a:t>
            </a:r>
          </a:p>
        </p:txBody>
      </p:sp>
      <p:sp>
        <p:nvSpPr>
          <p:cNvPr id="40" name="Marcador de texto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41" name="Marcador de texto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42" name="Marcador de texto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 name="Título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s-MX" noProof="0"/>
              <a:t>Haz clic para agregar un título</a:t>
            </a:r>
          </a:p>
        </p:txBody>
      </p:sp>
      <p:sp>
        <p:nvSpPr>
          <p:cNvPr id="4" name="Marcador de posición de imagen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
        <p:nvSpPr>
          <p:cNvPr id="22" name="Marcador de posición de imagen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
        <p:nvSpPr>
          <p:cNvPr id="24" name="Marcador de posición de imagen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
        <p:nvSpPr>
          <p:cNvPr id="25" name="Marcador de posición de imagen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s-MX" noProof="0"/>
              <a:t>Haz clic en el icono para agregar una imagen</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ntajas del product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Marcador de posición de imagen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s-MX" noProof="0"/>
              <a:t>Haga clic para agregar un título</a:t>
            </a:r>
          </a:p>
        </p:txBody>
      </p:sp>
      <p:sp>
        <p:nvSpPr>
          <p:cNvPr id="9" name="Marcador de posición de texto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s-MX" noProof="0"/>
              <a:t>Haz clic para agregar texto</a:t>
            </a:r>
          </a:p>
        </p:txBody>
      </p:sp>
      <p:sp>
        <p:nvSpPr>
          <p:cNvPr id="3" name="Marcador de posición de fecha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es-MX" noProof="0"/>
              <a:t>8/06/20XX</a:t>
            </a:r>
          </a:p>
        </p:txBody>
      </p:sp>
      <p:sp>
        <p:nvSpPr>
          <p:cNvPr id="4" name="Marcador de posición de pie de página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es-MX" noProof="0"/>
              <a:t>PRESENTACIÓN DE LANZAMIENTO</a:t>
            </a:r>
          </a:p>
        </p:txBody>
      </p:sp>
      <p:sp>
        <p:nvSpPr>
          <p:cNvPr id="5" name="Marcador de número de diapositiva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sión general de la empresa">
    <p:spTree>
      <p:nvGrpSpPr>
        <p:cNvPr id="1" name=""/>
        <p:cNvGrpSpPr/>
        <p:nvPr/>
      </p:nvGrpSpPr>
      <p:grpSpPr>
        <a:xfrm>
          <a:off x="0" y="0"/>
          <a:ext cx="0" cy="0"/>
          <a:chOff x="0" y="0"/>
          <a:chExt cx="0" cy="0"/>
        </a:xfrm>
      </p:grpSpPr>
      <p:sp>
        <p:nvSpPr>
          <p:cNvPr id="5" name="Marcador de posición de imagen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s-MX" noProof="0"/>
              <a:t>Haz clic para agregar un título</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o de negoci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Marcador de posición de imagen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s-MX" noProof="0"/>
              <a:t>Haga clic para agregar foto</a:t>
            </a:r>
          </a:p>
        </p:txBody>
      </p:sp>
      <p:sp>
        <p:nvSpPr>
          <p:cNvPr id="2" name="Título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s-MX" noProof="0"/>
              <a:t>Haga clic para agregar un título</a:t>
            </a:r>
          </a:p>
        </p:txBody>
      </p:sp>
      <p:sp>
        <p:nvSpPr>
          <p:cNvPr id="16" name="Marcador de texto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15" name="Marcador de texto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s-MX" noProof="0"/>
              <a:t>Haga clic para agregar texto</a:t>
            </a:r>
          </a:p>
        </p:txBody>
      </p:sp>
      <p:sp>
        <p:nvSpPr>
          <p:cNvPr id="22" name="Marcador de posición de texto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1" name="Marcador de texto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s-MX" noProof="0"/>
              <a:t>Haga clic para agregar texto</a:t>
            </a:r>
          </a:p>
        </p:txBody>
      </p:sp>
      <p:sp>
        <p:nvSpPr>
          <p:cNvPr id="24" name="Marcador de posición de texto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es-MX" noProof="0"/>
              <a:t>Haz clic para agregar un título</a:t>
            </a:r>
          </a:p>
        </p:txBody>
      </p:sp>
      <p:sp>
        <p:nvSpPr>
          <p:cNvPr id="23" name="Marcador de texto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s-MX" noProof="0"/>
              <a:t>Haz clic para agregar texto</a:t>
            </a:r>
          </a:p>
        </p:txBody>
      </p:sp>
      <p:sp>
        <p:nvSpPr>
          <p:cNvPr id="5" name="Marcador de posición de fecha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es-MX" noProof="0"/>
              <a:t>8/06/20XX</a:t>
            </a:r>
          </a:p>
        </p:txBody>
      </p:sp>
      <p:sp>
        <p:nvSpPr>
          <p:cNvPr id="6" name="Marcador de posición de pie de página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es-MX" noProof="0"/>
              <a:t>PRESENTACIÓN DE LANZAMIENTO</a:t>
            </a:r>
          </a:p>
        </p:txBody>
      </p:sp>
      <p:sp>
        <p:nvSpPr>
          <p:cNvPr id="7" name="Marcador de número de diapositiva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sión general del mercad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Marcador de posición de fecha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es-MX" noProof="0"/>
              <a:t>8/06/20XX</a:t>
            </a:r>
          </a:p>
        </p:txBody>
      </p:sp>
      <p:sp>
        <p:nvSpPr>
          <p:cNvPr id="6" name="Marcador de posición de pie de página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es-MX" noProof="0"/>
              <a:t>PRESENTACIÓN DE LANZAMIENTO</a:t>
            </a:r>
          </a:p>
        </p:txBody>
      </p:sp>
      <p:sp>
        <p:nvSpPr>
          <p:cNvPr id="7" name="Marcador de número de diapositiva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es-MX" noProof="0" smtClean="0"/>
              <a:t>‹Nº›</a:t>
            </a:fld>
            <a:endParaRPr lang="es-MX" noProof="0"/>
          </a:p>
        </p:txBody>
      </p:sp>
      <p:sp>
        <p:nvSpPr>
          <p:cNvPr id="10" name="Marcador de posición de texto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s-MX" noProof="0"/>
              <a:t>Agrega texto aquí</a:t>
            </a:r>
          </a:p>
        </p:txBody>
      </p:sp>
      <p:sp>
        <p:nvSpPr>
          <p:cNvPr id="11" name="Marcador de texto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12" name="Marcador de texto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s-MX" noProof="0"/>
              <a:t>Agrega texto aquí</a:t>
            </a:r>
          </a:p>
        </p:txBody>
      </p:sp>
      <p:sp>
        <p:nvSpPr>
          <p:cNvPr id="13" name="Marcador de posición de texto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s-MX" noProof="0"/>
              <a:t>Agrega texto aquí</a:t>
            </a:r>
          </a:p>
        </p:txBody>
      </p:sp>
      <p:cxnSp>
        <p:nvCxnSpPr>
          <p:cNvPr id="14" name="Conector recto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Marcador de texto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sp>
        <p:nvSpPr>
          <p:cNvPr id="16" name="Marcador de texto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es-MX" noProof="0"/>
              <a:t>Agregar título</a:t>
            </a:r>
          </a:p>
        </p:txBody>
      </p:sp>
      <p:cxnSp>
        <p:nvCxnSpPr>
          <p:cNvPr id="26" name="Conector recto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s-MX" noProof="0"/>
              <a:t>Haga clic para agregar un título</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MX" noProof="0"/>
              <a:t>Haga clic para modificar el estilo de título del patrón</a:t>
            </a:r>
          </a:p>
        </p:txBody>
      </p:sp>
      <p:sp>
        <p:nvSpPr>
          <p:cNvPr id="3" name="Marcador de texto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s-MX" noProof="0"/>
              <a:t>8/06/20XX</a:t>
            </a:r>
          </a:p>
        </p:txBody>
      </p:sp>
      <p:sp>
        <p:nvSpPr>
          <p:cNvPr id="5" name="Marcador de posición de pie de página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s-MX" noProof="0"/>
              <a:t>PRESENTACIÓN DE LANZAMIENTO</a:t>
            </a:r>
          </a:p>
        </p:txBody>
      </p:sp>
      <p:sp>
        <p:nvSpPr>
          <p:cNvPr id="6" name="Marcador de número de diapositiva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s-MX" noProof="0" smtClean="0"/>
              <a:pPr rtl="0"/>
              <a:t>‹Nº›</a:t>
            </a:fld>
            <a:endParaRPr lang="es-MX"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Marcador de posición de imagen 76" descr="Una mujer con lentes púrpuras que muestra datos">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ítulo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rtlCol="0"/>
          <a:lstStyle/>
          <a:p>
            <a:pPr rtl="0"/>
            <a:r>
              <a:rPr lang="es-MX" sz="3000" dirty="0"/>
              <a:t>Paradigmas de la inteligencia artificial </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F2B9E-DCDA-19FA-370F-C267ACD0A83A}"/>
            </a:ext>
          </a:extLst>
        </p:cNvPr>
        <p:cNvGrpSpPr/>
        <p:nvPr/>
      </p:nvGrpSpPr>
      <p:grpSpPr>
        <a:xfrm>
          <a:off x="0" y="0"/>
          <a:ext cx="0" cy="0"/>
          <a:chOff x="0" y="0"/>
          <a:chExt cx="0" cy="0"/>
        </a:xfrm>
      </p:grpSpPr>
      <p:sp>
        <p:nvSpPr>
          <p:cNvPr id="33" name="Título 32">
            <a:extLst>
              <a:ext uri="{FF2B5EF4-FFF2-40B4-BE49-F238E27FC236}">
                <a16:creationId xmlns:a16="http://schemas.microsoft.com/office/drawing/2014/main" id="{02D3F6A8-A8E0-FD18-3172-70B2398B1795}"/>
              </a:ext>
            </a:extLst>
          </p:cNvPr>
          <p:cNvSpPr>
            <a:spLocks noGrp="1"/>
          </p:cNvSpPr>
          <p:nvPr>
            <p:ph type="title"/>
          </p:nvPr>
        </p:nvSpPr>
        <p:spPr>
          <a:xfrm>
            <a:off x="1384299" y="2768600"/>
            <a:ext cx="2956810" cy="1129164"/>
          </a:xfrm>
        </p:spPr>
        <p:txBody>
          <a:bodyPr rtlCol="0"/>
          <a:lstStyle/>
          <a:p>
            <a:pPr rtl="0"/>
            <a:r>
              <a:rPr lang="es-MX" dirty="0"/>
              <a:t>Beneficios</a:t>
            </a:r>
          </a:p>
        </p:txBody>
      </p:sp>
      <p:sp>
        <p:nvSpPr>
          <p:cNvPr id="26" name="Marcador de posición de texto 25">
            <a:extLst>
              <a:ext uri="{FF2B5EF4-FFF2-40B4-BE49-F238E27FC236}">
                <a16:creationId xmlns:a16="http://schemas.microsoft.com/office/drawing/2014/main" id="{0771557F-162E-360A-ABBE-D7A191251A98}"/>
              </a:ext>
            </a:extLst>
          </p:cNvPr>
          <p:cNvSpPr>
            <a:spLocks noGrp="1"/>
          </p:cNvSpPr>
          <p:nvPr>
            <p:ph type="body" sz="quarter" idx="22"/>
          </p:nvPr>
        </p:nvSpPr>
        <p:spPr>
          <a:xfrm>
            <a:off x="5167308" y="1335193"/>
            <a:ext cx="2859091" cy="365125"/>
          </a:xfrm>
        </p:spPr>
        <p:txBody>
          <a:bodyPr rtlCol="0">
            <a:normAutofit fontScale="77500" lnSpcReduction="20000"/>
          </a:bodyPr>
          <a:lstStyle/>
          <a:p>
            <a:pPr rtl="0"/>
            <a:r>
              <a:rPr lang="es-MX" dirty="0"/>
              <a:t>Transparencia y </a:t>
            </a:r>
            <a:r>
              <a:rPr lang="es-MX" dirty="0" err="1"/>
              <a:t>explicabilidad</a:t>
            </a:r>
            <a:endParaRPr lang="es-MX" dirty="0"/>
          </a:p>
        </p:txBody>
      </p:sp>
      <p:sp>
        <p:nvSpPr>
          <p:cNvPr id="22" name="Marcador de posición de texto 21">
            <a:extLst>
              <a:ext uri="{FF2B5EF4-FFF2-40B4-BE49-F238E27FC236}">
                <a16:creationId xmlns:a16="http://schemas.microsoft.com/office/drawing/2014/main" id="{BE24D322-FAE2-5E6F-31FD-8B11D9775AFA}"/>
              </a:ext>
            </a:extLst>
          </p:cNvPr>
          <p:cNvSpPr>
            <a:spLocks noGrp="1"/>
          </p:cNvSpPr>
          <p:nvPr>
            <p:ph type="body" sz="quarter" idx="16"/>
          </p:nvPr>
        </p:nvSpPr>
        <p:spPr>
          <a:xfrm>
            <a:off x="8506711" y="1335193"/>
            <a:ext cx="2859090" cy="365125"/>
          </a:xfrm>
        </p:spPr>
        <p:txBody>
          <a:bodyPr rtlCol="0">
            <a:normAutofit fontScale="62500" lnSpcReduction="20000"/>
          </a:bodyPr>
          <a:lstStyle/>
          <a:p>
            <a:pPr rtl="0"/>
            <a:r>
              <a:rPr lang="es-MX" dirty="0"/>
              <a:t>Incorporación directa de conocimiento experto: </a:t>
            </a:r>
          </a:p>
        </p:txBody>
      </p:sp>
      <p:sp>
        <p:nvSpPr>
          <p:cNvPr id="38" name="Marcador de posición de texto 37">
            <a:extLst>
              <a:ext uri="{FF2B5EF4-FFF2-40B4-BE49-F238E27FC236}">
                <a16:creationId xmlns:a16="http://schemas.microsoft.com/office/drawing/2014/main" id="{92ADC6EE-09CF-59FC-D592-66AD5CFAD551}"/>
              </a:ext>
            </a:extLst>
          </p:cNvPr>
          <p:cNvSpPr>
            <a:spLocks noGrp="1"/>
          </p:cNvSpPr>
          <p:nvPr>
            <p:ph type="body" sz="quarter" idx="17"/>
          </p:nvPr>
        </p:nvSpPr>
        <p:spPr>
          <a:xfrm>
            <a:off x="5167309" y="1639821"/>
            <a:ext cx="2986091" cy="1685539"/>
          </a:xfrm>
        </p:spPr>
        <p:txBody>
          <a:bodyPr rtlCol="0">
            <a:normAutofit/>
          </a:bodyPr>
          <a:lstStyle/>
          <a:p>
            <a:pPr rtl="0"/>
            <a:r>
              <a:rPr lang="es-MX" dirty="0"/>
              <a:t>El sistema puede justificar sus diagnósticos mostrando la cadena de razonamiento y las reglas aplicadas.</a:t>
            </a:r>
          </a:p>
        </p:txBody>
      </p:sp>
      <p:sp>
        <p:nvSpPr>
          <p:cNvPr id="37" name="Marcador de posición de texto 36">
            <a:extLst>
              <a:ext uri="{FF2B5EF4-FFF2-40B4-BE49-F238E27FC236}">
                <a16:creationId xmlns:a16="http://schemas.microsoft.com/office/drawing/2014/main" id="{3073D37A-2858-8C40-2716-9A69600B9B54}"/>
              </a:ext>
            </a:extLst>
          </p:cNvPr>
          <p:cNvSpPr>
            <a:spLocks noGrp="1"/>
          </p:cNvSpPr>
          <p:nvPr>
            <p:ph type="body" sz="quarter" idx="13"/>
          </p:nvPr>
        </p:nvSpPr>
        <p:spPr>
          <a:xfrm>
            <a:off x="8506711" y="1639822"/>
            <a:ext cx="2859090" cy="1475319"/>
          </a:xfrm>
        </p:spPr>
        <p:txBody>
          <a:bodyPr rtlCol="0"/>
          <a:lstStyle/>
          <a:p>
            <a:pPr rtl="0"/>
            <a:r>
              <a:rPr lang="es-MX" dirty="0"/>
              <a:t>Especialistas médicos pueden traducir su experiencia directamente en reglas, sin necesidad de grandes conjuntos de datos.</a:t>
            </a:r>
          </a:p>
        </p:txBody>
      </p:sp>
      <p:sp>
        <p:nvSpPr>
          <p:cNvPr id="28" name="Marcador de posición de texto 27">
            <a:extLst>
              <a:ext uri="{FF2B5EF4-FFF2-40B4-BE49-F238E27FC236}">
                <a16:creationId xmlns:a16="http://schemas.microsoft.com/office/drawing/2014/main" id="{3F19EE61-0F2C-E72B-DC01-2410E114B599}"/>
              </a:ext>
            </a:extLst>
          </p:cNvPr>
          <p:cNvSpPr>
            <a:spLocks noGrp="1"/>
          </p:cNvSpPr>
          <p:nvPr>
            <p:ph type="body" sz="quarter" idx="24"/>
          </p:nvPr>
        </p:nvSpPr>
        <p:spPr>
          <a:xfrm>
            <a:off x="5167309" y="3532639"/>
            <a:ext cx="2859089" cy="365125"/>
          </a:xfrm>
        </p:spPr>
        <p:txBody>
          <a:bodyPr rtlCol="0">
            <a:normAutofit fontScale="77500" lnSpcReduction="20000"/>
          </a:bodyPr>
          <a:lstStyle/>
          <a:p>
            <a:pPr rtl="0"/>
            <a:r>
              <a:rPr lang="es-MX" dirty="0"/>
              <a:t>Manejo de información incompleta:</a:t>
            </a:r>
          </a:p>
        </p:txBody>
      </p:sp>
      <p:sp>
        <p:nvSpPr>
          <p:cNvPr id="27" name="Marcador de posición de texto 26">
            <a:extLst>
              <a:ext uri="{FF2B5EF4-FFF2-40B4-BE49-F238E27FC236}">
                <a16:creationId xmlns:a16="http://schemas.microsoft.com/office/drawing/2014/main" id="{D5587B67-194A-730D-E28C-9787769CC934}"/>
              </a:ext>
            </a:extLst>
          </p:cNvPr>
          <p:cNvSpPr>
            <a:spLocks noGrp="1"/>
          </p:cNvSpPr>
          <p:nvPr>
            <p:ph type="body" sz="quarter" idx="23"/>
          </p:nvPr>
        </p:nvSpPr>
        <p:spPr>
          <a:xfrm>
            <a:off x="8506711" y="3532639"/>
            <a:ext cx="2859090" cy="365125"/>
          </a:xfrm>
        </p:spPr>
        <p:txBody>
          <a:bodyPr rtlCol="0">
            <a:normAutofit fontScale="77500" lnSpcReduction="20000"/>
          </a:bodyPr>
          <a:lstStyle/>
          <a:p>
            <a:pPr rtl="0"/>
            <a:r>
              <a:rPr lang="es-MX" dirty="0"/>
              <a:t>Actualización modular</a:t>
            </a:r>
          </a:p>
        </p:txBody>
      </p:sp>
      <p:sp>
        <p:nvSpPr>
          <p:cNvPr id="40" name="Marcador de posición de texto 39">
            <a:extLst>
              <a:ext uri="{FF2B5EF4-FFF2-40B4-BE49-F238E27FC236}">
                <a16:creationId xmlns:a16="http://schemas.microsoft.com/office/drawing/2014/main" id="{2B22BEB0-9D02-E6DD-2A91-A76DEC9E576C}"/>
              </a:ext>
            </a:extLst>
          </p:cNvPr>
          <p:cNvSpPr>
            <a:spLocks noGrp="1"/>
          </p:cNvSpPr>
          <p:nvPr>
            <p:ph type="body" sz="quarter" idx="19"/>
          </p:nvPr>
        </p:nvSpPr>
        <p:spPr>
          <a:xfrm>
            <a:off x="5167310" y="3845321"/>
            <a:ext cx="2859089" cy="1526930"/>
          </a:xfrm>
        </p:spPr>
        <p:txBody>
          <a:bodyPr rtlCol="0"/>
          <a:lstStyle/>
          <a:p>
            <a:pPr rtl="0"/>
            <a:r>
              <a:rPr lang="es-MX" dirty="0"/>
              <a:t> Puede funcionar con datos parciales y aún así proporcionar diagnósticos preliminares.</a:t>
            </a:r>
          </a:p>
        </p:txBody>
      </p:sp>
      <p:sp>
        <p:nvSpPr>
          <p:cNvPr id="39" name="Marcador de posición de texto 38">
            <a:extLst>
              <a:ext uri="{FF2B5EF4-FFF2-40B4-BE49-F238E27FC236}">
                <a16:creationId xmlns:a16="http://schemas.microsoft.com/office/drawing/2014/main" id="{DA14F677-A29D-8145-9122-464AE36C0256}"/>
              </a:ext>
            </a:extLst>
          </p:cNvPr>
          <p:cNvSpPr>
            <a:spLocks noGrp="1"/>
          </p:cNvSpPr>
          <p:nvPr>
            <p:ph type="body" sz="quarter" idx="18"/>
          </p:nvPr>
        </p:nvSpPr>
        <p:spPr>
          <a:xfrm>
            <a:off x="8506711" y="3837269"/>
            <a:ext cx="2859090" cy="1533310"/>
          </a:xfrm>
        </p:spPr>
        <p:txBody>
          <a:bodyPr rtlCol="0">
            <a:normAutofit/>
          </a:bodyPr>
          <a:lstStyle/>
          <a:p>
            <a:pPr rtl="0"/>
            <a:r>
              <a:rPr lang="es-MX" dirty="0"/>
              <a:t>Nuevos descubrimientos médicos pueden incorporarse añadiendo o modificando reglas específicas sin alterar todo el sistema.</a:t>
            </a:r>
          </a:p>
        </p:txBody>
      </p:sp>
      <p:sp>
        <p:nvSpPr>
          <p:cNvPr id="3" name="Marcador de posición de fecha 2">
            <a:extLst>
              <a:ext uri="{FF2B5EF4-FFF2-40B4-BE49-F238E27FC236}">
                <a16:creationId xmlns:a16="http://schemas.microsoft.com/office/drawing/2014/main" id="{EF93E4CE-593B-99E6-64E9-CDDD5F45BB36}"/>
              </a:ext>
            </a:extLst>
          </p:cNvPr>
          <p:cNvSpPr>
            <a:spLocks noGrp="1"/>
          </p:cNvSpPr>
          <p:nvPr>
            <p:ph type="dt" sz="half" idx="10"/>
          </p:nvPr>
        </p:nvSpPr>
        <p:spPr>
          <a:xfrm>
            <a:off x="838200" y="6356350"/>
            <a:ext cx="2743200" cy="365125"/>
          </a:xfrm>
        </p:spPr>
        <p:txBody>
          <a:bodyPr rtlCol="0"/>
          <a:lstStyle/>
          <a:p>
            <a:pPr rtl="0"/>
            <a:r>
              <a:rPr lang="es-MX"/>
              <a:t>8/06/20XX</a:t>
            </a:r>
          </a:p>
        </p:txBody>
      </p:sp>
      <p:sp>
        <p:nvSpPr>
          <p:cNvPr id="4" name="Marcador de posición de pie de página 3">
            <a:extLst>
              <a:ext uri="{FF2B5EF4-FFF2-40B4-BE49-F238E27FC236}">
                <a16:creationId xmlns:a16="http://schemas.microsoft.com/office/drawing/2014/main" id="{3611AEAA-02C1-849C-46F0-1026BDF887E6}"/>
              </a:ext>
            </a:extLst>
          </p:cNvPr>
          <p:cNvSpPr>
            <a:spLocks noGrp="1"/>
          </p:cNvSpPr>
          <p:nvPr>
            <p:ph type="ftr" sz="quarter" idx="11"/>
          </p:nvPr>
        </p:nvSpPr>
        <p:spPr>
          <a:xfrm>
            <a:off x="4038600" y="6356350"/>
            <a:ext cx="4114800" cy="365125"/>
          </a:xfrm>
        </p:spPr>
        <p:txBody>
          <a:bodyPr rtlCol="0"/>
          <a:lstStyle/>
          <a:p>
            <a:pPr rtl="0"/>
            <a:r>
              <a:rPr lang="es-MX"/>
              <a:t>PRESENTACIÓN DE LANZAMIENTO</a:t>
            </a:r>
          </a:p>
        </p:txBody>
      </p:sp>
      <p:sp>
        <p:nvSpPr>
          <p:cNvPr id="5" name="Marcador de posición de número de diapositiva 4">
            <a:extLst>
              <a:ext uri="{FF2B5EF4-FFF2-40B4-BE49-F238E27FC236}">
                <a16:creationId xmlns:a16="http://schemas.microsoft.com/office/drawing/2014/main" id="{A4669A93-BCB7-9FD9-F53B-BA94D285760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10</a:t>
            </a:fld>
            <a:endParaRPr lang="es-MX"/>
          </a:p>
        </p:txBody>
      </p:sp>
    </p:spTree>
    <p:extLst>
      <p:ext uri="{BB962C8B-B14F-4D97-AF65-F5344CB8AC3E}">
        <p14:creationId xmlns:p14="http://schemas.microsoft.com/office/powerpoint/2010/main" val="3067741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F040-F4BB-EE8F-A0A0-9717FF79D419}"/>
            </a:ext>
          </a:extLst>
        </p:cNvPr>
        <p:cNvGrpSpPr/>
        <p:nvPr/>
      </p:nvGrpSpPr>
      <p:grpSpPr>
        <a:xfrm>
          <a:off x="0" y="0"/>
          <a:ext cx="0" cy="0"/>
          <a:chOff x="0" y="0"/>
          <a:chExt cx="0" cy="0"/>
        </a:xfrm>
      </p:grpSpPr>
      <p:sp>
        <p:nvSpPr>
          <p:cNvPr id="33" name="Título 32">
            <a:extLst>
              <a:ext uri="{FF2B5EF4-FFF2-40B4-BE49-F238E27FC236}">
                <a16:creationId xmlns:a16="http://schemas.microsoft.com/office/drawing/2014/main" id="{FB18B1BE-DA8C-615A-3C74-C761739BE2BF}"/>
              </a:ext>
            </a:extLst>
          </p:cNvPr>
          <p:cNvSpPr>
            <a:spLocks noGrp="1"/>
          </p:cNvSpPr>
          <p:nvPr>
            <p:ph type="title"/>
          </p:nvPr>
        </p:nvSpPr>
        <p:spPr>
          <a:xfrm>
            <a:off x="994611" y="2768600"/>
            <a:ext cx="3346498" cy="1129164"/>
          </a:xfrm>
        </p:spPr>
        <p:txBody>
          <a:bodyPr rtlCol="0"/>
          <a:lstStyle/>
          <a:p>
            <a:pPr rtl="0"/>
            <a:r>
              <a:rPr lang="es-MX" dirty="0"/>
              <a:t>Limitaciones </a:t>
            </a:r>
          </a:p>
        </p:txBody>
      </p:sp>
      <p:sp>
        <p:nvSpPr>
          <p:cNvPr id="26" name="Marcador de posición de texto 25">
            <a:extLst>
              <a:ext uri="{FF2B5EF4-FFF2-40B4-BE49-F238E27FC236}">
                <a16:creationId xmlns:a16="http://schemas.microsoft.com/office/drawing/2014/main" id="{360A0459-9014-DE85-31C6-2704101C8B60}"/>
              </a:ext>
            </a:extLst>
          </p:cNvPr>
          <p:cNvSpPr>
            <a:spLocks noGrp="1"/>
          </p:cNvSpPr>
          <p:nvPr>
            <p:ph type="body" sz="quarter" idx="22"/>
          </p:nvPr>
        </p:nvSpPr>
        <p:spPr>
          <a:xfrm>
            <a:off x="5167308" y="1335193"/>
            <a:ext cx="2859091" cy="365125"/>
          </a:xfrm>
        </p:spPr>
        <p:txBody>
          <a:bodyPr rtlCol="0">
            <a:normAutofit fontScale="47500" lnSpcReduction="20000"/>
          </a:bodyPr>
          <a:lstStyle/>
          <a:p>
            <a:pPr rtl="0"/>
            <a:r>
              <a:rPr lang="es-MX" dirty="0"/>
              <a:t>Dificultad para codificar conocimiento médico complejo</a:t>
            </a:r>
          </a:p>
        </p:txBody>
      </p:sp>
      <p:sp>
        <p:nvSpPr>
          <p:cNvPr id="22" name="Marcador de posición de texto 21">
            <a:extLst>
              <a:ext uri="{FF2B5EF4-FFF2-40B4-BE49-F238E27FC236}">
                <a16:creationId xmlns:a16="http://schemas.microsoft.com/office/drawing/2014/main" id="{2FF7CAB6-DD86-60F8-4631-AF3118EBB63B}"/>
              </a:ext>
            </a:extLst>
          </p:cNvPr>
          <p:cNvSpPr>
            <a:spLocks noGrp="1"/>
          </p:cNvSpPr>
          <p:nvPr>
            <p:ph type="body" sz="quarter" idx="16"/>
          </p:nvPr>
        </p:nvSpPr>
        <p:spPr>
          <a:xfrm>
            <a:off x="8506711" y="1335193"/>
            <a:ext cx="2859090" cy="365125"/>
          </a:xfrm>
        </p:spPr>
        <p:txBody>
          <a:bodyPr rtlCol="0">
            <a:normAutofit fontScale="70000" lnSpcReduction="20000"/>
          </a:bodyPr>
          <a:lstStyle/>
          <a:p>
            <a:pPr rtl="0"/>
            <a:r>
              <a:rPr lang="es-MX" dirty="0"/>
              <a:t>Problema de adquisición de conocimiento</a:t>
            </a:r>
          </a:p>
        </p:txBody>
      </p:sp>
      <p:sp>
        <p:nvSpPr>
          <p:cNvPr id="38" name="Marcador de posición de texto 37">
            <a:extLst>
              <a:ext uri="{FF2B5EF4-FFF2-40B4-BE49-F238E27FC236}">
                <a16:creationId xmlns:a16="http://schemas.microsoft.com/office/drawing/2014/main" id="{448BDFC1-E19C-1E71-AB3A-4A4682275F9C}"/>
              </a:ext>
            </a:extLst>
          </p:cNvPr>
          <p:cNvSpPr>
            <a:spLocks noGrp="1"/>
          </p:cNvSpPr>
          <p:nvPr>
            <p:ph type="body" sz="quarter" idx="17"/>
          </p:nvPr>
        </p:nvSpPr>
        <p:spPr>
          <a:xfrm>
            <a:off x="5167309" y="1639821"/>
            <a:ext cx="2986091" cy="1685539"/>
          </a:xfrm>
        </p:spPr>
        <p:txBody>
          <a:bodyPr rtlCol="0">
            <a:normAutofit/>
          </a:bodyPr>
          <a:lstStyle/>
          <a:p>
            <a:pPr rtl="0"/>
            <a:r>
              <a:rPr lang="es-MX" dirty="0"/>
              <a:t>Muchas decisiones médicas implican intuición y experiencia difíciles de formalizar en reglas precisas.</a:t>
            </a:r>
          </a:p>
        </p:txBody>
      </p:sp>
      <p:sp>
        <p:nvSpPr>
          <p:cNvPr id="37" name="Marcador de posición de texto 36">
            <a:extLst>
              <a:ext uri="{FF2B5EF4-FFF2-40B4-BE49-F238E27FC236}">
                <a16:creationId xmlns:a16="http://schemas.microsoft.com/office/drawing/2014/main" id="{05534720-942D-9A77-A6C1-69262D94E0CD}"/>
              </a:ext>
            </a:extLst>
          </p:cNvPr>
          <p:cNvSpPr>
            <a:spLocks noGrp="1"/>
          </p:cNvSpPr>
          <p:nvPr>
            <p:ph type="body" sz="quarter" idx="13"/>
          </p:nvPr>
        </p:nvSpPr>
        <p:spPr>
          <a:xfrm>
            <a:off x="8506711" y="1639822"/>
            <a:ext cx="2859090" cy="1475319"/>
          </a:xfrm>
        </p:spPr>
        <p:txBody>
          <a:bodyPr rtlCol="0"/>
          <a:lstStyle/>
          <a:p>
            <a:pPr rtl="0"/>
            <a:r>
              <a:rPr lang="es-MX" dirty="0"/>
              <a:t>La extracción y formalización del conocimiento de los expertos es laboriosa y propensa a errores.</a:t>
            </a:r>
          </a:p>
        </p:txBody>
      </p:sp>
      <p:sp>
        <p:nvSpPr>
          <p:cNvPr id="28" name="Marcador de posición de texto 27">
            <a:extLst>
              <a:ext uri="{FF2B5EF4-FFF2-40B4-BE49-F238E27FC236}">
                <a16:creationId xmlns:a16="http://schemas.microsoft.com/office/drawing/2014/main" id="{AF726DC2-47BC-4AB2-A15C-1DDA5CA6B71C}"/>
              </a:ext>
            </a:extLst>
          </p:cNvPr>
          <p:cNvSpPr>
            <a:spLocks noGrp="1"/>
          </p:cNvSpPr>
          <p:nvPr>
            <p:ph type="body" sz="quarter" idx="24"/>
          </p:nvPr>
        </p:nvSpPr>
        <p:spPr>
          <a:xfrm>
            <a:off x="5167309" y="3532639"/>
            <a:ext cx="2859089" cy="365125"/>
          </a:xfrm>
        </p:spPr>
        <p:txBody>
          <a:bodyPr rtlCol="0">
            <a:normAutofit fontScale="77500" lnSpcReduction="20000"/>
          </a:bodyPr>
          <a:lstStyle/>
          <a:p>
            <a:pPr rtl="0"/>
            <a:r>
              <a:rPr lang="es-MX" dirty="0"/>
              <a:t>Manejo limitado de casos atípicos:</a:t>
            </a:r>
          </a:p>
        </p:txBody>
      </p:sp>
      <p:sp>
        <p:nvSpPr>
          <p:cNvPr id="27" name="Marcador de posición de texto 26">
            <a:extLst>
              <a:ext uri="{FF2B5EF4-FFF2-40B4-BE49-F238E27FC236}">
                <a16:creationId xmlns:a16="http://schemas.microsoft.com/office/drawing/2014/main" id="{83358C5A-B75D-E65C-313F-551586EF676F}"/>
              </a:ext>
            </a:extLst>
          </p:cNvPr>
          <p:cNvSpPr>
            <a:spLocks noGrp="1"/>
          </p:cNvSpPr>
          <p:nvPr>
            <p:ph type="body" sz="quarter" idx="23"/>
          </p:nvPr>
        </p:nvSpPr>
        <p:spPr>
          <a:xfrm>
            <a:off x="8506711" y="3532639"/>
            <a:ext cx="2859090" cy="365125"/>
          </a:xfrm>
        </p:spPr>
        <p:txBody>
          <a:bodyPr rtlCol="0">
            <a:normAutofit fontScale="55000" lnSpcReduction="20000"/>
          </a:bodyPr>
          <a:lstStyle/>
          <a:p>
            <a:pPr rtl="0"/>
            <a:r>
              <a:rPr lang="es-MX" dirty="0"/>
              <a:t>Fragilidad ante información contradictoria:</a:t>
            </a:r>
          </a:p>
        </p:txBody>
      </p:sp>
      <p:sp>
        <p:nvSpPr>
          <p:cNvPr id="40" name="Marcador de posición de texto 39">
            <a:extLst>
              <a:ext uri="{FF2B5EF4-FFF2-40B4-BE49-F238E27FC236}">
                <a16:creationId xmlns:a16="http://schemas.microsoft.com/office/drawing/2014/main" id="{F23C4837-03FA-B138-0595-B4EE888BBC4B}"/>
              </a:ext>
            </a:extLst>
          </p:cNvPr>
          <p:cNvSpPr>
            <a:spLocks noGrp="1"/>
          </p:cNvSpPr>
          <p:nvPr>
            <p:ph type="body" sz="quarter" idx="19"/>
          </p:nvPr>
        </p:nvSpPr>
        <p:spPr>
          <a:xfrm>
            <a:off x="5167310" y="3845321"/>
            <a:ext cx="2859089" cy="1526930"/>
          </a:xfrm>
        </p:spPr>
        <p:txBody>
          <a:bodyPr rtlCol="0"/>
          <a:lstStyle/>
          <a:p>
            <a:pPr rtl="0"/>
            <a:r>
              <a:rPr lang="es-MX" dirty="0"/>
              <a:t> Funciona bien con casos típicos pero puede fallar con presentaciones inusuales de enfermedades.</a:t>
            </a:r>
          </a:p>
        </p:txBody>
      </p:sp>
      <p:sp>
        <p:nvSpPr>
          <p:cNvPr id="39" name="Marcador de posición de texto 38">
            <a:extLst>
              <a:ext uri="{FF2B5EF4-FFF2-40B4-BE49-F238E27FC236}">
                <a16:creationId xmlns:a16="http://schemas.microsoft.com/office/drawing/2014/main" id="{B8B26957-DDCD-ED4E-4B70-FE077F73E241}"/>
              </a:ext>
            </a:extLst>
          </p:cNvPr>
          <p:cNvSpPr>
            <a:spLocks noGrp="1"/>
          </p:cNvSpPr>
          <p:nvPr>
            <p:ph type="body" sz="quarter" idx="18"/>
          </p:nvPr>
        </p:nvSpPr>
        <p:spPr>
          <a:xfrm>
            <a:off x="8506711" y="3837269"/>
            <a:ext cx="2859090" cy="1533310"/>
          </a:xfrm>
        </p:spPr>
        <p:txBody>
          <a:bodyPr rtlCol="0">
            <a:normAutofit/>
          </a:bodyPr>
          <a:lstStyle/>
          <a:p>
            <a:pPr rtl="0"/>
            <a:r>
              <a:rPr lang="es-MX" dirty="0"/>
              <a:t>Puede bloquearse o producir resultados incoherentes cuando los datos son contradictorios.</a:t>
            </a:r>
          </a:p>
        </p:txBody>
      </p:sp>
      <p:sp>
        <p:nvSpPr>
          <p:cNvPr id="3" name="Marcador de posición de fecha 2">
            <a:extLst>
              <a:ext uri="{FF2B5EF4-FFF2-40B4-BE49-F238E27FC236}">
                <a16:creationId xmlns:a16="http://schemas.microsoft.com/office/drawing/2014/main" id="{312E674F-BDB3-9028-20D5-E1C864AF09B9}"/>
              </a:ext>
            </a:extLst>
          </p:cNvPr>
          <p:cNvSpPr>
            <a:spLocks noGrp="1"/>
          </p:cNvSpPr>
          <p:nvPr>
            <p:ph type="dt" sz="half" idx="10"/>
          </p:nvPr>
        </p:nvSpPr>
        <p:spPr>
          <a:xfrm>
            <a:off x="838200" y="6356350"/>
            <a:ext cx="2743200" cy="365125"/>
          </a:xfrm>
        </p:spPr>
        <p:txBody>
          <a:bodyPr rtlCol="0"/>
          <a:lstStyle/>
          <a:p>
            <a:pPr rtl="0"/>
            <a:r>
              <a:rPr lang="es-MX"/>
              <a:t>8/06/20XX</a:t>
            </a:r>
          </a:p>
        </p:txBody>
      </p:sp>
      <p:sp>
        <p:nvSpPr>
          <p:cNvPr id="4" name="Marcador de posición de pie de página 3">
            <a:extLst>
              <a:ext uri="{FF2B5EF4-FFF2-40B4-BE49-F238E27FC236}">
                <a16:creationId xmlns:a16="http://schemas.microsoft.com/office/drawing/2014/main" id="{E93F247F-C6DC-0AFC-448F-CCD7F8C2D6D0}"/>
              </a:ext>
            </a:extLst>
          </p:cNvPr>
          <p:cNvSpPr>
            <a:spLocks noGrp="1"/>
          </p:cNvSpPr>
          <p:nvPr>
            <p:ph type="ftr" sz="quarter" idx="11"/>
          </p:nvPr>
        </p:nvSpPr>
        <p:spPr>
          <a:xfrm>
            <a:off x="4038600" y="6356350"/>
            <a:ext cx="4114800" cy="365125"/>
          </a:xfrm>
        </p:spPr>
        <p:txBody>
          <a:bodyPr rtlCol="0"/>
          <a:lstStyle/>
          <a:p>
            <a:pPr rtl="0"/>
            <a:r>
              <a:rPr lang="es-MX"/>
              <a:t>PRESENTACIÓN DE LANZAMIENTO</a:t>
            </a:r>
          </a:p>
        </p:txBody>
      </p:sp>
      <p:sp>
        <p:nvSpPr>
          <p:cNvPr id="5" name="Marcador de posición de número de diapositiva 4">
            <a:extLst>
              <a:ext uri="{FF2B5EF4-FFF2-40B4-BE49-F238E27FC236}">
                <a16:creationId xmlns:a16="http://schemas.microsoft.com/office/drawing/2014/main" id="{7046F23F-9B14-12FA-D9F8-BE0E8C19461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11</a:t>
            </a:fld>
            <a:endParaRPr lang="es-MX"/>
          </a:p>
        </p:txBody>
      </p:sp>
    </p:spTree>
    <p:extLst>
      <p:ext uri="{BB962C8B-B14F-4D97-AF65-F5344CB8AC3E}">
        <p14:creationId xmlns:p14="http://schemas.microsoft.com/office/powerpoint/2010/main" val="392166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descr="Una mujer usando lentes de realidad virtual&#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8153400" cy="6858000"/>
          </a:xfrm>
        </p:spPr>
      </p:pic>
      <p:sp>
        <p:nvSpPr>
          <p:cNvPr id="15" name="Título 14">
            <a:extLst>
              <a:ext uri="{FF2B5EF4-FFF2-40B4-BE49-F238E27FC236}">
                <a16:creationId xmlns:a16="http://schemas.microsoft.com/office/drawing/2014/main" id="{FE60C9E5-E020-489F-8A9F-BCBE2A0C3BBC}"/>
              </a:ext>
            </a:extLst>
          </p:cNvPr>
          <p:cNvSpPr>
            <a:spLocks noGrp="1"/>
          </p:cNvSpPr>
          <p:nvPr>
            <p:ph type="title"/>
          </p:nvPr>
        </p:nvSpPr>
        <p:spPr/>
        <p:txBody>
          <a:bodyPr rtlCol="0"/>
          <a:lstStyle/>
          <a:p>
            <a:pPr rtl="0"/>
            <a:r>
              <a:rPr lang="es-MX"/>
              <a:t>Gracias</a:t>
            </a:r>
          </a:p>
        </p:txBody>
      </p:sp>
      <p:sp>
        <p:nvSpPr>
          <p:cNvPr id="9" name="Marcador de texto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rtlCol="0"/>
          <a:lstStyle/>
          <a:p>
            <a:pPr rtl="0"/>
            <a:r>
              <a:rPr lang="es-MX" dirty="0"/>
              <a:t>Aguilar Felix Jesus Antonio</a:t>
            </a:r>
          </a:p>
          <a:p>
            <a:pPr rtl="0"/>
            <a:r>
              <a:rPr lang="es-MX" dirty="0"/>
              <a:t>Cazarez Lara Jesus Kevin</a:t>
            </a:r>
          </a:p>
        </p:txBody>
      </p:sp>
      <p:sp>
        <p:nvSpPr>
          <p:cNvPr id="10" name="Marcador de posición de fecha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rtlCol="0"/>
          <a:lstStyle/>
          <a:p>
            <a:pPr rtl="0"/>
            <a:r>
              <a:rPr lang="es-MX"/>
              <a:t>8/06/20XX</a:t>
            </a:r>
          </a:p>
        </p:txBody>
      </p:sp>
      <p:sp>
        <p:nvSpPr>
          <p:cNvPr id="11" name="Marcador de posición de pie de página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rtlCol="0"/>
          <a:lstStyle/>
          <a:p>
            <a:pPr rtl="0"/>
            <a:r>
              <a:rPr lang="es-MX"/>
              <a:t>PRESENTACIÓN DE LANZAMIENTO</a:t>
            </a:r>
          </a:p>
        </p:txBody>
      </p:sp>
      <p:sp>
        <p:nvSpPr>
          <p:cNvPr id="12" name="Marcador de posición de número de diapositiva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12</a:t>
            </a:fld>
            <a:endParaRPr lang="es-MX"/>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Marcador de posición de imagen 107" descr="Una mujer con goggles de realidad virtual en la cara&#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ítulo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rtlCol="0"/>
          <a:lstStyle/>
          <a:p>
            <a:pPr rtl="0"/>
            <a:r>
              <a:rPr lang="es-MX" dirty="0"/>
              <a:t>Enfoque conexionista </a:t>
            </a:r>
            <a:br>
              <a:rPr lang="es-MX" dirty="0"/>
            </a:br>
            <a:br>
              <a:rPr lang="es-MX" dirty="0"/>
            </a:br>
            <a:endParaRPr lang="es-MX" dirty="0"/>
          </a:p>
        </p:txBody>
      </p:sp>
      <p:sp>
        <p:nvSpPr>
          <p:cNvPr id="30" name="Marcador de posición de texto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2178263"/>
          </a:xfrm>
        </p:spPr>
        <p:txBody>
          <a:bodyPr rtlCol="0">
            <a:normAutofit fontScale="92500"/>
          </a:bodyPr>
          <a:lstStyle/>
          <a:p>
            <a:pPr rtl="0"/>
            <a:r>
              <a:rPr lang="es-MX" dirty="0"/>
              <a:t>se refiere a un método de modelado cognitivo que utiliza grandes redes de unidades computacionales simples. Estas unidades se comunican a través de señales cuantitativas y adaptan su comportamiento ajustando la fuerza de sus conexiones. Este enfoque, relacionado con las redes neuronales, ofrece una alternativa a los modelos cognitivos tradicionales inspirados en las computadoras digitales.</a:t>
            </a:r>
          </a:p>
        </p:txBody>
      </p:sp>
      <p:sp>
        <p:nvSpPr>
          <p:cNvPr id="3" name="Marcador de posición de fecha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rtlCol="0"/>
          <a:lstStyle/>
          <a:p>
            <a:pPr rtl="0"/>
            <a:r>
              <a:rPr lang="es-MX"/>
              <a:t>8/06/20XX</a:t>
            </a:r>
          </a:p>
        </p:txBody>
      </p:sp>
      <p:sp>
        <p:nvSpPr>
          <p:cNvPr id="4" name="Marcador de posición de pie de página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rtlCol="0"/>
          <a:lstStyle/>
          <a:p>
            <a:pPr rtl="0"/>
            <a:r>
              <a:rPr lang="es-MX"/>
              <a:t>PRESENTACIÓN DE LANZAMIENTO</a:t>
            </a:r>
          </a:p>
        </p:txBody>
      </p:sp>
      <p:sp>
        <p:nvSpPr>
          <p:cNvPr id="5" name="Marcador de posición de número de diapositiva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a:t>2</a:t>
            </a:fld>
            <a:endParaRPr lang="es-MX"/>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8E064-513E-AF6E-1CD0-517F5C12411A}"/>
            </a:ext>
          </a:extLst>
        </p:cNvPr>
        <p:cNvGrpSpPr/>
        <p:nvPr/>
      </p:nvGrpSpPr>
      <p:grpSpPr>
        <a:xfrm>
          <a:off x="0" y="0"/>
          <a:ext cx="0" cy="0"/>
          <a:chOff x="0" y="0"/>
          <a:chExt cx="0" cy="0"/>
        </a:xfrm>
      </p:grpSpPr>
      <p:pic>
        <p:nvPicPr>
          <p:cNvPr id="21" name="Marcador de posición de imagen 20" descr="Una mujer usando lentes de realidad virtual&#10;">
            <a:extLst>
              <a:ext uri="{FF2B5EF4-FFF2-40B4-BE49-F238E27FC236}">
                <a16:creationId xmlns:a16="http://schemas.microsoft.com/office/drawing/2014/main" id="{7342C1D0-BE1C-58AD-9D0A-7A8B98765737}"/>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ítulo 17">
            <a:extLst>
              <a:ext uri="{FF2B5EF4-FFF2-40B4-BE49-F238E27FC236}">
                <a16:creationId xmlns:a16="http://schemas.microsoft.com/office/drawing/2014/main" id="{2A59114F-4BE3-D338-CBF2-CA95EDA5CF05}"/>
              </a:ext>
            </a:extLst>
          </p:cNvPr>
          <p:cNvSpPr>
            <a:spLocks noGrp="1"/>
          </p:cNvSpPr>
          <p:nvPr>
            <p:ph type="title"/>
          </p:nvPr>
        </p:nvSpPr>
        <p:spPr>
          <a:xfrm>
            <a:off x="6467704" y="1881921"/>
            <a:ext cx="5724296" cy="3722465"/>
          </a:xfrm>
        </p:spPr>
        <p:txBody>
          <a:bodyPr rtlCol="0">
            <a:normAutofit/>
          </a:bodyPr>
          <a:lstStyle/>
          <a:p>
            <a:pPr rtl="0"/>
            <a:r>
              <a:rPr lang="es-MX" sz="2500" spc="200" dirty="0"/>
              <a:t>Reconocimiento de dígitos manuscritos</a:t>
            </a:r>
          </a:p>
        </p:txBody>
      </p:sp>
      <p:sp>
        <p:nvSpPr>
          <p:cNvPr id="57" name="Marcador de posición de texto 56">
            <a:extLst>
              <a:ext uri="{FF2B5EF4-FFF2-40B4-BE49-F238E27FC236}">
                <a16:creationId xmlns:a16="http://schemas.microsoft.com/office/drawing/2014/main" id="{7BD0E0AF-005B-0728-543A-BA9DF21D106A}"/>
              </a:ext>
            </a:extLst>
          </p:cNvPr>
          <p:cNvSpPr>
            <a:spLocks noGrp="1"/>
          </p:cNvSpPr>
          <p:nvPr>
            <p:ph type="body" sz="quarter" idx="15"/>
          </p:nvPr>
        </p:nvSpPr>
        <p:spPr>
          <a:xfrm>
            <a:off x="7079405" y="3201410"/>
            <a:ext cx="4898330" cy="1291638"/>
          </a:xfrm>
        </p:spPr>
        <p:txBody>
          <a:bodyPr rtlCol="0"/>
          <a:lstStyle/>
          <a:p>
            <a:pPr rtl="0"/>
            <a:r>
              <a:rPr lang="es-MX" dirty="0"/>
              <a:t>El reconocimiento de dígitos escritos a mano se refiere al proceso de identificación y clasificación de números escritos a mano, que suelen ir del 0 al 9, mediante tecnologías como las redes neuronales convolucionales (CNN). Se utiliza habitualmente en aplicaciones como la banca móvil y los cajeros automáticos para tareas como el depósito de cheques.</a:t>
            </a:r>
          </a:p>
        </p:txBody>
      </p:sp>
      <p:sp>
        <p:nvSpPr>
          <p:cNvPr id="2" name="Marcador de posición de fecha 1">
            <a:extLst>
              <a:ext uri="{FF2B5EF4-FFF2-40B4-BE49-F238E27FC236}">
                <a16:creationId xmlns:a16="http://schemas.microsoft.com/office/drawing/2014/main" id="{6B8AAC48-7696-1DDE-51FC-20ACE1725AB8}"/>
              </a:ext>
            </a:extLst>
          </p:cNvPr>
          <p:cNvSpPr>
            <a:spLocks noGrp="1"/>
          </p:cNvSpPr>
          <p:nvPr>
            <p:ph type="dt" sz="half" idx="10"/>
          </p:nvPr>
        </p:nvSpPr>
        <p:spPr>
          <a:xfrm>
            <a:off x="838200" y="6356350"/>
            <a:ext cx="2743200" cy="365125"/>
          </a:xfrm>
        </p:spPr>
        <p:txBody>
          <a:bodyPr rtlCol="0"/>
          <a:lstStyle/>
          <a:p>
            <a:pPr rtl="0"/>
            <a:r>
              <a:rPr lang="es-MX"/>
              <a:t>8/06/20XX</a:t>
            </a:r>
          </a:p>
        </p:txBody>
      </p:sp>
      <p:sp>
        <p:nvSpPr>
          <p:cNvPr id="3" name="Marcador de posición de pie de página 2">
            <a:extLst>
              <a:ext uri="{FF2B5EF4-FFF2-40B4-BE49-F238E27FC236}">
                <a16:creationId xmlns:a16="http://schemas.microsoft.com/office/drawing/2014/main" id="{11E0E155-2542-BB90-259B-90E4DE4F6CA8}"/>
              </a:ext>
            </a:extLst>
          </p:cNvPr>
          <p:cNvSpPr>
            <a:spLocks noGrp="1"/>
          </p:cNvSpPr>
          <p:nvPr>
            <p:ph type="ftr" sz="quarter" idx="11"/>
          </p:nvPr>
        </p:nvSpPr>
        <p:spPr>
          <a:xfrm>
            <a:off x="4038600" y="6356350"/>
            <a:ext cx="4114800" cy="365125"/>
          </a:xfrm>
        </p:spPr>
        <p:txBody>
          <a:bodyPr rtlCol="0"/>
          <a:lstStyle/>
          <a:p>
            <a:pPr rtl="0"/>
            <a:r>
              <a:rPr lang="es-MX"/>
              <a:t>PRESENTACIÓN DE LANZAMIENTO</a:t>
            </a:r>
          </a:p>
        </p:txBody>
      </p:sp>
      <p:sp>
        <p:nvSpPr>
          <p:cNvPr id="4" name="Marcador de posición de número de diapositiva 3">
            <a:extLst>
              <a:ext uri="{FF2B5EF4-FFF2-40B4-BE49-F238E27FC236}">
                <a16:creationId xmlns:a16="http://schemas.microsoft.com/office/drawing/2014/main" id="{F6C4F85E-A074-96C3-B6CD-9710C02DE3D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3</a:t>
            </a:fld>
            <a:endParaRPr lang="es-MX"/>
          </a:p>
        </p:txBody>
      </p:sp>
    </p:spTree>
    <p:extLst>
      <p:ext uri="{BB962C8B-B14F-4D97-AF65-F5344CB8AC3E}">
        <p14:creationId xmlns:p14="http://schemas.microsoft.com/office/powerpoint/2010/main" val="8856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ítulo 33">
            <a:extLst>
              <a:ext uri="{FF2B5EF4-FFF2-40B4-BE49-F238E27FC236}">
                <a16:creationId xmlns:a16="http://schemas.microsoft.com/office/drawing/2014/main" id="{01A4D341-9CED-415E-A417-C204833D5641}"/>
              </a:ext>
            </a:extLst>
          </p:cNvPr>
          <p:cNvSpPr>
            <a:spLocks noGrp="1"/>
          </p:cNvSpPr>
          <p:nvPr>
            <p:ph type="title"/>
          </p:nvPr>
        </p:nvSpPr>
        <p:spPr>
          <a:xfrm>
            <a:off x="4065516" y="821311"/>
            <a:ext cx="7288284" cy="469490"/>
          </a:xfrm>
        </p:spPr>
        <p:txBody>
          <a:bodyPr rtlCol="0">
            <a:normAutofit fontScale="90000"/>
          </a:bodyPr>
          <a:lstStyle/>
          <a:p>
            <a:pPr rtl="0"/>
            <a:r>
              <a:rPr lang="es-MX" sz="2800" i="0" u="none" strike="noStrike" kern="1200" cap="all" spc="400" normalizeH="0" dirty="0">
                <a:ln w="19050">
                  <a:solidFill>
                    <a:schemeClr val="accent5"/>
                  </a:solidFill>
                </a:ln>
                <a:noFill/>
                <a:effectLst/>
                <a:uLnTx/>
                <a:uFillTx/>
                <a:ea typeface="+mn-ea"/>
              </a:rPr>
              <a:t>¿Cómo se aplica este enfoque?</a:t>
            </a:r>
            <a:endParaRPr lang="es-MX" dirty="0"/>
          </a:p>
        </p:txBody>
      </p:sp>
      <p:pic>
        <p:nvPicPr>
          <p:cNvPr id="52" name="Marcador de posición de imagen 51" descr="Un primer plano de una persona con lentes y las medidas de los ojo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Marcador de posición de texto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779750"/>
            <a:ext cx="2289974" cy="506776"/>
          </a:xfrm>
        </p:spPr>
        <p:txBody>
          <a:bodyPr rtlCol="0">
            <a:normAutofit fontScale="77500" lnSpcReduction="20000"/>
          </a:bodyPr>
          <a:lstStyle/>
          <a:p>
            <a:pPr rtl="0"/>
            <a:r>
              <a:rPr lang="es-MX" dirty="0"/>
              <a:t>1.Convertimos las imágenes en números </a:t>
            </a:r>
          </a:p>
        </p:txBody>
      </p:sp>
      <p:sp>
        <p:nvSpPr>
          <p:cNvPr id="63" name="Marcador de posición de texto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rtlCol="0">
            <a:normAutofit fontScale="55000" lnSpcReduction="20000"/>
          </a:bodyPr>
          <a:lstStyle/>
          <a:p>
            <a:pPr rtl="0"/>
            <a:r>
              <a:rPr lang="es-MX" dirty="0"/>
              <a:t>2.Creamos una red de neuronas artificiales </a:t>
            </a:r>
          </a:p>
        </p:txBody>
      </p:sp>
      <p:sp>
        <p:nvSpPr>
          <p:cNvPr id="67" name="Marcador de posición de texto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rtlCol="0">
            <a:normAutofit fontScale="77500" lnSpcReduction="20000"/>
          </a:bodyPr>
          <a:lstStyle/>
          <a:p>
            <a:pPr rtl="0"/>
            <a:r>
              <a:rPr lang="es-MX" dirty="0"/>
              <a:t>3.Entrenamos la red con ejemplos </a:t>
            </a:r>
          </a:p>
        </p:txBody>
      </p:sp>
      <p:sp>
        <p:nvSpPr>
          <p:cNvPr id="43" name="Marcador de posición de texto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rtlCol="0">
            <a:normAutofit fontScale="70000" lnSpcReduction="20000"/>
          </a:bodyPr>
          <a:lstStyle/>
          <a:p>
            <a:pPr marL="285750" indent="-285750" rtl="0">
              <a:buFont typeface="Arial" panose="020B0604020202020204" pitchFamily="34" charset="0"/>
              <a:buChar char="•"/>
            </a:pPr>
            <a:r>
              <a:rPr lang="es-MX" dirty="0"/>
              <a:t>Cada imagen de un dígito se convierte en una cuadrícula de píxeles (por ejemplo, 28×28)</a:t>
            </a:r>
          </a:p>
          <a:p>
            <a:pPr marL="285750" indent="-285750" rtl="0">
              <a:buFont typeface="Arial" panose="020B0604020202020204" pitchFamily="34" charset="0"/>
              <a:buChar char="•"/>
            </a:pPr>
            <a:endParaRPr lang="es-MX" dirty="0"/>
          </a:p>
          <a:p>
            <a:pPr marL="285750" indent="-285750" rtl="0">
              <a:buFont typeface="Arial" panose="020B0604020202020204" pitchFamily="34" charset="0"/>
              <a:buChar char="•"/>
            </a:pPr>
            <a:r>
              <a:rPr lang="es-MX" dirty="0"/>
              <a:t>Cada píxel tiene un valor entre 0 (blanco) y 1 (negro)</a:t>
            </a:r>
          </a:p>
          <a:p>
            <a:pPr marL="285750" indent="-285750" rtl="0">
              <a:buFont typeface="Arial" panose="020B0604020202020204" pitchFamily="34" charset="0"/>
              <a:buChar char="•"/>
            </a:pPr>
            <a:endParaRPr lang="es-MX" dirty="0"/>
          </a:p>
          <a:p>
            <a:pPr marL="285750" indent="-285750" rtl="0">
              <a:buFont typeface="Arial" panose="020B0604020202020204" pitchFamily="34" charset="0"/>
              <a:buChar char="•"/>
            </a:pPr>
            <a:r>
              <a:rPr lang="es-MX" dirty="0"/>
              <a:t>Estos 784 valores (28×28) son la entrada para nuestra red neuronal</a:t>
            </a:r>
          </a:p>
        </p:txBody>
      </p:sp>
      <p:sp>
        <p:nvSpPr>
          <p:cNvPr id="42" name="Marcador de posición de texto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5" y="2245710"/>
            <a:ext cx="2671433" cy="1739538"/>
          </a:xfrm>
        </p:spPr>
        <p:txBody>
          <a:bodyPr rtlCol="0">
            <a:normAutofit fontScale="77500" lnSpcReduction="20000"/>
          </a:bodyPr>
          <a:lstStyle/>
          <a:p>
            <a:pPr marL="285750" indent="-285750" rtl="0">
              <a:buFont typeface="Arial" panose="020B0604020202020204" pitchFamily="34" charset="0"/>
              <a:buChar char="•"/>
            </a:pPr>
            <a:r>
              <a:rPr lang="es-MX" dirty="0"/>
              <a:t>Primera capa: 784 neuronas (una por cada píxel)</a:t>
            </a:r>
          </a:p>
          <a:p>
            <a:pPr marL="285750" indent="-285750" rtl="0">
              <a:buFont typeface="Arial" panose="020B0604020202020204" pitchFamily="34" charset="0"/>
              <a:buChar char="•"/>
            </a:pPr>
            <a:r>
              <a:rPr lang="es-MX" dirty="0"/>
              <a:t>Capas intermedias: Cientos de neuronas conectadas entre sí</a:t>
            </a:r>
          </a:p>
          <a:p>
            <a:pPr marL="285750" indent="-285750" rtl="0">
              <a:buFont typeface="Arial" panose="020B0604020202020204" pitchFamily="34" charset="0"/>
              <a:buChar char="•"/>
            </a:pPr>
            <a:r>
              <a:rPr lang="es-MX" dirty="0"/>
              <a:t>Última capa: 10 neuronas (una por cada posible dígito del 0 al 9)</a:t>
            </a:r>
          </a:p>
          <a:p>
            <a:pPr marL="285750" indent="-285750" rtl="0">
              <a:buFont typeface="Arial" panose="020B0604020202020204" pitchFamily="34" charset="0"/>
              <a:buChar char="•"/>
            </a:pPr>
            <a:r>
              <a:rPr lang="es-MX" dirty="0"/>
              <a:t>Todas las neuronas están conectadas mediante "pesos" (conexiones) que inicialmente son aleatorios</a:t>
            </a:r>
          </a:p>
        </p:txBody>
      </p:sp>
      <p:sp>
        <p:nvSpPr>
          <p:cNvPr id="50" name="Marcador de posición de texto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fontScale="25000" lnSpcReduction="20000"/>
          </a:bodyPr>
          <a:lstStyle/>
          <a:p>
            <a:pPr marL="285750" indent="-285750" rtl="0">
              <a:buFont typeface="Arial" panose="020B0604020202020204" pitchFamily="34" charset="0"/>
              <a:buChar char="•"/>
            </a:pPr>
            <a:r>
              <a:rPr lang="es-MX" sz="5600" dirty="0"/>
              <a:t>Mostramos a la red miles de imágenes de dígitos ya identificados</a:t>
            </a:r>
          </a:p>
          <a:p>
            <a:pPr marL="285750" indent="-285750" rtl="0">
              <a:buFont typeface="Arial" panose="020B0604020202020204" pitchFamily="34" charset="0"/>
              <a:buChar char="•"/>
            </a:pPr>
            <a:r>
              <a:rPr lang="es-MX" sz="5600" dirty="0"/>
              <a:t>Para cada ejemplo: </a:t>
            </a:r>
          </a:p>
          <a:p>
            <a:pPr marL="285750" indent="-285750" rtl="0">
              <a:buFont typeface="Arial" panose="020B0604020202020204" pitchFamily="34" charset="0"/>
              <a:buChar char="•"/>
            </a:pPr>
            <a:r>
              <a:rPr lang="es-MX" sz="5600" dirty="0"/>
              <a:t>La red intenta adivinar qué dígito es</a:t>
            </a:r>
          </a:p>
          <a:p>
            <a:pPr marL="285750" indent="-285750" rtl="0">
              <a:buFont typeface="Arial" panose="020B0604020202020204" pitchFamily="34" charset="0"/>
              <a:buChar char="•"/>
            </a:pPr>
            <a:r>
              <a:rPr lang="es-MX" sz="5600" dirty="0"/>
              <a:t>Comparamos la respuesta con el dígito correcto</a:t>
            </a:r>
          </a:p>
          <a:p>
            <a:pPr marL="285750" indent="-285750" rtl="0">
              <a:buFont typeface="Arial" panose="020B0604020202020204" pitchFamily="34" charset="0"/>
              <a:buChar char="•"/>
            </a:pPr>
            <a:r>
              <a:rPr lang="es-MX" sz="5600" dirty="0"/>
              <a:t>Ajustamos las conexiones para reducir el error</a:t>
            </a:r>
          </a:p>
          <a:p>
            <a:pPr marL="285750" indent="-285750" rtl="0">
              <a:buFont typeface="Arial" panose="020B0604020202020204" pitchFamily="34" charset="0"/>
              <a:buChar char="•"/>
            </a:pPr>
            <a:r>
              <a:rPr lang="es-MX" sz="5600" dirty="0"/>
              <a:t>Este proceso se repite miles de veces</a:t>
            </a:r>
          </a:p>
          <a:p>
            <a:pPr rtl="0"/>
            <a:endParaRPr lang="es-MX" dirty="0"/>
          </a:p>
        </p:txBody>
      </p:sp>
      <p:sp>
        <p:nvSpPr>
          <p:cNvPr id="66" name="Marcador de posición de texto 65">
            <a:extLst>
              <a:ext uri="{FF2B5EF4-FFF2-40B4-BE49-F238E27FC236}">
                <a16:creationId xmlns:a16="http://schemas.microsoft.com/office/drawing/2014/main" id="{AFE31293-F021-441C-AC98-EE94A46A408D}"/>
              </a:ext>
            </a:extLst>
          </p:cNvPr>
          <p:cNvSpPr>
            <a:spLocks noGrp="1"/>
          </p:cNvSpPr>
          <p:nvPr>
            <p:ph type="body" sz="quarter" idx="24"/>
          </p:nvPr>
        </p:nvSpPr>
        <p:spPr>
          <a:xfrm>
            <a:off x="4018951" y="4138875"/>
            <a:ext cx="2289972" cy="365125"/>
          </a:xfrm>
        </p:spPr>
        <p:txBody>
          <a:bodyPr rtlCol="0">
            <a:normAutofit fontScale="55000" lnSpcReduction="20000"/>
          </a:bodyPr>
          <a:lstStyle/>
          <a:p>
            <a:pPr rtl="0"/>
            <a:r>
              <a:rPr lang="es-MX" dirty="0"/>
              <a:t>4.¿Qué ocurre durante el entrenamiento? </a:t>
            </a:r>
          </a:p>
        </p:txBody>
      </p:sp>
      <p:sp>
        <p:nvSpPr>
          <p:cNvPr id="65" name="Marcador de posición de texto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rtlCol="0">
            <a:normAutofit fontScale="47500" lnSpcReduction="20000"/>
          </a:bodyPr>
          <a:lstStyle/>
          <a:p>
            <a:pPr rtl="0"/>
            <a:r>
              <a:rPr lang="es-MX" dirty="0"/>
              <a:t>5.¿Cómo funciona después del entrenamiento? </a:t>
            </a:r>
          </a:p>
        </p:txBody>
      </p:sp>
      <p:sp>
        <p:nvSpPr>
          <p:cNvPr id="45" name="Marcador de posición de texto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rtlCol="0">
            <a:normAutofit fontScale="62500" lnSpcReduction="20000"/>
          </a:bodyPr>
          <a:lstStyle/>
          <a:p>
            <a:pPr rtl="0"/>
            <a:r>
              <a:rPr lang="es-MX" dirty="0"/>
              <a:t>Las neuronas de las capas intermedias comienzan a detectar patrones: </a:t>
            </a:r>
          </a:p>
          <a:p>
            <a:pPr marL="285750" indent="-285750" rtl="0">
              <a:buFont typeface="Arial" panose="020B0604020202020204" pitchFamily="34" charset="0"/>
              <a:buChar char="•"/>
            </a:pPr>
            <a:r>
              <a:rPr lang="es-MX" dirty="0"/>
              <a:t>Algunas detectan líneas verticales</a:t>
            </a:r>
          </a:p>
          <a:p>
            <a:pPr marL="285750" indent="-285750" rtl="0">
              <a:buFont typeface="Arial" panose="020B0604020202020204" pitchFamily="34" charset="0"/>
              <a:buChar char="•"/>
            </a:pPr>
            <a:r>
              <a:rPr lang="es-MX" dirty="0"/>
              <a:t>Otras detectan curvas</a:t>
            </a:r>
          </a:p>
          <a:p>
            <a:pPr marL="285750" indent="-285750" rtl="0">
              <a:buFont typeface="Arial" panose="020B0604020202020204" pitchFamily="34" charset="0"/>
              <a:buChar char="•"/>
            </a:pPr>
            <a:r>
              <a:rPr lang="es-MX" dirty="0"/>
              <a:t>Otras detectan intersecciones</a:t>
            </a:r>
          </a:p>
          <a:p>
            <a:pPr rtl="0"/>
            <a:r>
              <a:rPr lang="es-MX" dirty="0"/>
              <a:t>La red aprende gradualmente qué combinaciones de estos patrones forman cada dígito</a:t>
            </a:r>
          </a:p>
          <a:p>
            <a:pPr rtl="0"/>
            <a:endParaRPr lang="es-MX" dirty="0"/>
          </a:p>
        </p:txBody>
      </p:sp>
      <p:sp>
        <p:nvSpPr>
          <p:cNvPr id="44" name="Marcador de posición de texto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rtlCol="0">
            <a:normAutofit fontScale="77500" lnSpcReduction="20000"/>
          </a:bodyPr>
          <a:lstStyle/>
          <a:p>
            <a:pPr marL="285750" indent="-285750" rtl="0">
              <a:buFont typeface="Arial" panose="020B0604020202020204" pitchFamily="34" charset="0"/>
              <a:buChar char="•"/>
            </a:pPr>
            <a:r>
              <a:rPr lang="es-MX" dirty="0"/>
              <a:t>Presentamos una nueva imagen de un dígito manuscrito</a:t>
            </a:r>
          </a:p>
          <a:p>
            <a:pPr marL="285750" indent="-285750" rtl="0">
              <a:buFont typeface="Arial" panose="020B0604020202020204" pitchFamily="34" charset="0"/>
              <a:buChar char="•"/>
            </a:pPr>
            <a:r>
              <a:rPr lang="es-MX" dirty="0"/>
              <a:t>La imagen se procesa a través de todas las capas</a:t>
            </a:r>
          </a:p>
          <a:p>
            <a:pPr marL="285750" indent="-285750" rtl="0">
              <a:buFont typeface="Arial" panose="020B0604020202020204" pitchFamily="34" charset="0"/>
              <a:buChar char="•"/>
            </a:pPr>
            <a:r>
              <a:rPr lang="es-MX" dirty="0"/>
              <a:t>La neurona de salida que se activa más fuertemente indica el dígito reconocido</a:t>
            </a:r>
          </a:p>
          <a:p>
            <a:pPr rtl="0"/>
            <a:endParaRPr lang="es-MX" dirty="0"/>
          </a:p>
        </p:txBody>
      </p:sp>
      <p:sp>
        <p:nvSpPr>
          <p:cNvPr id="3" name="Marcador de posición de fecha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rtlCol="0"/>
          <a:lstStyle/>
          <a:p>
            <a:pPr rtl="0"/>
            <a:r>
              <a:rPr lang="es-MX"/>
              <a:t>8/06/20XX</a:t>
            </a:r>
          </a:p>
        </p:txBody>
      </p:sp>
      <p:sp>
        <p:nvSpPr>
          <p:cNvPr id="4" name="Marcador de posición de pie de página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rtlCol="0"/>
          <a:lstStyle/>
          <a:p>
            <a:pPr rtl="0"/>
            <a:r>
              <a:rPr lang="es-MX"/>
              <a:t>PRESENTACIÓN DE LANZAMIENTO</a:t>
            </a:r>
          </a:p>
        </p:txBody>
      </p:sp>
      <p:sp>
        <p:nvSpPr>
          <p:cNvPr id="5" name="Marcador de posición de número de diapositiva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4</a:t>
            </a:fld>
            <a:endParaRPr lang="es-MX"/>
          </a:p>
        </p:txBody>
      </p:sp>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ítulo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rtlCol="0"/>
          <a:lstStyle/>
          <a:p>
            <a:pPr rtl="0"/>
            <a:r>
              <a:rPr lang="es-MX" dirty="0"/>
              <a:t>Beneficios</a:t>
            </a:r>
          </a:p>
        </p:txBody>
      </p:sp>
      <p:sp>
        <p:nvSpPr>
          <p:cNvPr id="26" name="Marcador de posición de texto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rtlCol="0">
            <a:normAutofit fontScale="77500" lnSpcReduction="20000"/>
          </a:bodyPr>
          <a:lstStyle/>
          <a:p>
            <a:pPr rtl="0"/>
            <a:r>
              <a:rPr lang="es-MX" dirty="0"/>
              <a:t>Alta precisión de reconocimiento</a:t>
            </a:r>
          </a:p>
        </p:txBody>
      </p:sp>
      <p:sp>
        <p:nvSpPr>
          <p:cNvPr id="22" name="Marcador de posición de texto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rtlCol="0">
            <a:normAutofit fontScale="77500" lnSpcReduction="20000"/>
          </a:bodyPr>
          <a:lstStyle/>
          <a:p>
            <a:pPr rtl="0"/>
            <a:r>
              <a:rPr lang="es-MX" dirty="0"/>
              <a:t>Adaptabilidad continua</a:t>
            </a:r>
          </a:p>
        </p:txBody>
      </p:sp>
      <p:sp>
        <p:nvSpPr>
          <p:cNvPr id="38" name="Marcador de posición de texto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1"/>
            <a:ext cx="2986091" cy="1685539"/>
          </a:xfrm>
        </p:spPr>
        <p:txBody>
          <a:bodyPr rtlCol="0">
            <a:normAutofit/>
          </a:bodyPr>
          <a:lstStyle/>
          <a:p>
            <a:pPr rtl="0"/>
            <a:r>
              <a:rPr lang="es-MX" dirty="0"/>
              <a:t>: Las redes neuronales conexionistas pueden alcanzar tasas de precisión superiores al 99% en conjuntos de datos como MNIST, superando a métodos tradicionales.</a:t>
            </a:r>
          </a:p>
        </p:txBody>
      </p:sp>
      <p:sp>
        <p:nvSpPr>
          <p:cNvPr id="37" name="Marcador de posición de texto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rtlCol="0"/>
          <a:lstStyle/>
          <a:p>
            <a:pPr rtl="0"/>
            <a:r>
              <a:rPr lang="es-MX" dirty="0"/>
              <a:t> Pueden reconocer correctamente dígitos escritos con estilos variados, incluso cuando difieren de los ejemplos de entrenamiento.</a:t>
            </a:r>
          </a:p>
        </p:txBody>
      </p:sp>
      <p:sp>
        <p:nvSpPr>
          <p:cNvPr id="28" name="Marcador de posición de texto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rtlCol="0">
            <a:normAutofit fontScale="70000" lnSpcReduction="20000"/>
          </a:bodyPr>
          <a:lstStyle/>
          <a:p>
            <a:pPr rtl="0"/>
            <a:r>
              <a:rPr lang="es-MX" dirty="0"/>
              <a:t>Aprendizaje automático de característica</a:t>
            </a:r>
          </a:p>
        </p:txBody>
      </p:sp>
      <p:sp>
        <p:nvSpPr>
          <p:cNvPr id="27" name="Marcador de posición de texto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rtlCol="0">
            <a:normAutofit fontScale="77500" lnSpcReduction="20000"/>
          </a:bodyPr>
          <a:lstStyle/>
          <a:p>
            <a:pPr rtl="0"/>
            <a:r>
              <a:rPr lang="es-MX" dirty="0"/>
              <a:t>Capacidad de generalización</a:t>
            </a:r>
          </a:p>
        </p:txBody>
      </p:sp>
      <p:sp>
        <p:nvSpPr>
          <p:cNvPr id="40" name="Marcador de posición de texto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rtlCol="0"/>
          <a:lstStyle/>
          <a:p>
            <a:pPr rtl="0"/>
            <a:r>
              <a:rPr lang="es-MX" dirty="0"/>
              <a:t>No requiere la programación manual de reglas para identificar características de los dígitos; la red aprende automáticamente qué patrones son relevantes.</a:t>
            </a:r>
          </a:p>
        </p:txBody>
      </p:sp>
      <p:sp>
        <p:nvSpPr>
          <p:cNvPr id="39" name="Marcador de posición de texto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rtlCol="0">
            <a:normAutofit/>
          </a:bodyPr>
          <a:lstStyle/>
          <a:p>
            <a:pPr rtl="0"/>
            <a:r>
              <a:rPr lang="es-MX" dirty="0"/>
              <a:t>La red puede seguir aprendiendo y mejorando con nuevos ejemplos a lo largo del tiempo.</a:t>
            </a:r>
          </a:p>
        </p:txBody>
      </p:sp>
      <p:sp>
        <p:nvSpPr>
          <p:cNvPr id="3" name="Marcador de posición de fecha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rtlCol="0"/>
          <a:lstStyle/>
          <a:p>
            <a:pPr rtl="0"/>
            <a:r>
              <a:rPr lang="es-MX"/>
              <a:t>8/06/20XX</a:t>
            </a:r>
          </a:p>
        </p:txBody>
      </p:sp>
      <p:sp>
        <p:nvSpPr>
          <p:cNvPr id="4" name="Marcador de posición de pie de página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rtlCol="0"/>
          <a:lstStyle/>
          <a:p>
            <a:pPr rtl="0"/>
            <a:r>
              <a:rPr lang="es-MX"/>
              <a:t>PRESENTACIÓN DE LANZAMIENTO</a:t>
            </a:r>
          </a:p>
        </p:txBody>
      </p:sp>
      <p:sp>
        <p:nvSpPr>
          <p:cNvPr id="5" name="Marcador de posición de número de diapositiva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5</a:t>
            </a:fld>
            <a:endParaRPr lang="es-MX"/>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C5FE7-7ED3-4F0A-D193-8428C737FC30}"/>
            </a:ext>
          </a:extLst>
        </p:cNvPr>
        <p:cNvGrpSpPr/>
        <p:nvPr/>
      </p:nvGrpSpPr>
      <p:grpSpPr>
        <a:xfrm>
          <a:off x="0" y="0"/>
          <a:ext cx="0" cy="0"/>
          <a:chOff x="0" y="0"/>
          <a:chExt cx="0" cy="0"/>
        </a:xfrm>
      </p:grpSpPr>
      <p:sp>
        <p:nvSpPr>
          <p:cNvPr id="33" name="Título 32">
            <a:extLst>
              <a:ext uri="{FF2B5EF4-FFF2-40B4-BE49-F238E27FC236}">
                <a16:creationId xmlns:a16="http://schemas.microsoft.com/office/drawing/2014/main" id="{99086991-C8DF-3D9A-551A-BF997776C3B2}"/>
              </a:ext>
            </a:extLst>
          </p:cNvPr>
          <p:cNvSpPr>
            <a:spLocks noGrp="1"/>
          </p:cNvSpPr>
          <p:nvPr>
            <p:ph type="title"/>
          </p:nvPr>
        </p:nvSpPr>
        <p:spPr>
          <a:xfrm>
            <a:off x="1384299" y="2768600"/>
            <a:ext cx="2956810" cy="1129164"/>
          </a:xfrm>
        </p:spPr>
        <p:txBody>
          <a:bodyPr rtlCol="0"/>
          <a:lstStyle/>
          <a:p>
            <a:pPr rtl="0"/>
            <a:r>
              <a:rPr lang="es-MX" dirty="0"/>
              <a:t>Limitaciones</a:t>
            </a:r>
          </a:p>
        </p:txBody>
      </p:sp>
      <p:sp>
        <p:nvSpPr>
          <p:cNvPr id="26" name="Marcador de posición de texto 25">
            <a:extLst>
              <a:ext uri="{FF2B5EF4-FFF2-40B4-BE49-F238E27FC236}">
                <a16:creationId xmlns:a16="http://schemas.microsoft.com/office/drawing/2014/main" id="{A0A552FA-0343-B800-72AA-2B47C892C07B}"/>
              </a:ext>
            </a:extLst>
          </p:cNvPr>
          <p:cNvSpPr>
            <a:spLocks noGrp="1"/>
          </p:cNvSpPr>
          <p:nvPr>
            <p:ph type="body" sz="quarter" idx="22"/>
          </p:nvPr>
        </p:nvSpPr>
        <p:spPr>
          <a:xfrm>
            <a:off x="5167308" y="1335193"/>
            <a:ext cx="2859091" cy="365125"/>
          </a:xfrm>
        </p:spPr>
        <p:txBody>
          <a:bodyPr rtlCol="0">
            <a:normAutofit fontScale="77500" lnSpcReduction="20000"/>
          </a:bodyPr>
          <a:lstStyle/>
          <a:p>
            <a:pPr rtl="0"/>
            <a:r>
              <a:rPr lang="es-MX" dirty="0"/>
              <a:t>Necesidad de grandes conjuntos de datos</a:t>
            </a:r>
          </a:p>
        </p:txBody>
      </p:sp>
      <p:sp>
        <p:nvSpPr>
          <p:cNvPr id="22" name="Marcador de posición de texto 21">
            <a:extLst>
              <a:ext uri="{FF2B5EF4-FFF2-40B4-BE49-F238E27FC236}">
                <a16:creationId xmlns:a16="http://schemas.microsoft.com/office/drawing/2014/main" id="{A2373716-34BB-4638-2762-3A9D61B7C72C}"/>
              </a:ext>
            </a:extLst>
          </p:cNvPr>
          <p:cNvSpPr>
            <a:spLocks noGrp="1"/>
          </p:cNvSpPr>
          <p:nvPr>
            <p:ph type="body" sz="quarter" idx="16"/>
          </p:nvPr>
        </p:nvSpPr>
        <p:spPr>
          <a:xfrm>
            <a:off x="8506711" y="1335193"/>
            <a:ext cx="2859090" cy="365125"/>
          </a:xfrm>
        </p:spPr>
        <p:txBody>
          <a:bodyPr rtlCol="0">
            <a:normAutofit fontScale="77500" lnSpcReduction="20000"/>
          </a:bodyPr>
          <a:lstStyle/>
          <a:p>
            <a:pPr rtl="0"/>
            <a:r>
              <a:rPr lang="es-MX" dirty="0"/>
              <a:t>Costo computacional</a:t>
            </a:r>
          </a:p>
        </p:txBody>
      </p:sp>
      <p:sp>
        <p:nvSpPr>
          <p:cNvPr id="38" name="Marcador de posición de texto 37">
            <a:extLst>
              <a:ext uri="{FF2B5EF4-FFF2-40B4-BE49-F238E27FC236}">
                <a16:creationId xmlns:a16="http://schemas.microsoft.com/office/drawing/2014/main" id="{9F5F42FD-565A-126F-3324-BC34112A7BB2}"/>
              </a:ext>
            </a:extLst>
          </p:cNvPr>
          <p:cNvSpPr>
            <a:spLocks noGrp="1"/>
          </p:cNvSpPr>
          <p:nvPr>
            <p:ph type="body" sz="quarter" idx="17"/>
          </p:nvPr>
        </p:nvSpPr>
        <p:spPr>
          <a:xfrm>
            <a:off x="5167309" y="1639821"/>
            <a:ext cx="2986091" cy="1685539"/>
          </a:xfrm>
        </p:spPr>
        <p:txBody>
          <a:bodyPr rtlCol="0">
            <a:normAutofit/>
          </a:bodyPr>
          <a:lstStyle/>
          <a:p>
            <a:pPr rtl="0"/>
            <a:r>
              <a:rPr lang="es-MX" dirty="0"/>
              <a:t>: Las redes neuronales conexionistas pueden alcanzar tasas de precisión superiores al 99% en conjuntos de datos como MNIST, superando a métodos tradicionales.</a:t>
            </a:r>
          </a:p>
        </p:txBody>
      </p:sp>
      <p:sp>
        <p:nvSpPr>
          <p:cNvPr id="37" name="Marcador de posición de texto 36">
            <a:extLst>
              <a:ext uri="{FF2B5EF4-FFF2-40B4-BE49-F238E27FC236}">
                <a16:creationId xmlns:a16="http://schemas.microsoft.com/office/drawing/2014/main" id="{70D72CC6-B8D4-99DD-6456-296F24C1E644}"/>
              </a:ext>
            </a:extLst>
          </p:cNvPr>
          <p:cNvSpPr>
            <a:spLocks noGrp="1"/>
          </p:cNvSpPr>
          <p:nvPr>
            <p:ph type="body" sz="quarter" idx="13"/>
          </p:nvPr>
        </p:nvSpPr>
        <p:spPr>
          <a:xfrm>
            <a:off x="8506711" y="1639822"/>
            <a:ext cx="2859090" cy="1475319"/>
          </a:xfrm>
        </p:spPr>
        <p:txBody>
          <a:bodyPr rtlCol="0"/>
          <a:lstStyle/>
          <a:p>
            <a:pPr rtl="0"/>
            <a:r>
              <a:rPr lang="es-MX" dirty="0"/>
              <a:t> El entrenamiento de redes complejas puede ser intensivo en recursos y tiempo.</a:t>
            </a:r>
          </a:p>
        </p:txBody>
      </p:sp>
      <p:sp>
        <p:nvSpPr>
          <p:cNvPr id="28" name="Marcador de posición de texto 27">
            <a:extLst>
              <a:ext uri="{FF2B5EF4-FFF2-40B4-BE49-F238E27FC236}">
                <a16:creationId xmlns:a16="http://schemas.microsoft.com/office/drawing/2014/main" id="{79EBAE8A-921D-E6D3-EC9A-D67F6A44F309}"/>
              </a:ext>
            </a:extLst>
          </p:cNvPr>
          <p:cNvSpPr>
            <a:spLocks noGrp="1"/>
          </p:cNvSpPr>
          <p:nvPr>
            <p:ph type="body" sz="quarter" idx="24"/>
          </p:nvPr>
        </p:nvSpPr>
        <p:spPr>
          <a:xfrm>
            <a:off x="5167309" y="3532639"/>
            <a:ext cx="2859089" cy="365125"/>
          </a:xfrm>
        </p:spPr>
        <p:txBody>
          <a:bodyPr rtlCol="0">
            <a:normAutofit fontScale="77500" lnSpcReduction="20000"/>
          </a:bodyPr>
          <a:lstStyle/>
          <a:p>
            <a:pPr rtl="0"/>
            <a:r>
              <a:rPr lang="es-MX" dirty="0"/>
              <a:t>Sensibilidad a la calidad de los datos: </a:t>
            </a:r>
          </a:p>
        </p:txBody>
      </p:sp>
      <p:sp>
        <p:nvSpPr>
          <p:cNvPr id="27" name="Marcador de posición de texto 26">
            <a:extLst>
              <a:ext uri="{FF2B5EF4-FFF2-40B4-BE49-F238E27FC236}">
                <a16:creationId xmlns:a16="http://schemas.microsoft.com/office/drawing/2014/main" id="{88A21CD2-7305-901A-A330-C10CA8C23A73}"/>
              </a:ext>
            </a:extLst>
          </p:cNvPr>
          <p:cNvSpPr>
            <a:spLocks noGrp="1"/>
          </p:cNvSpPr>
          <p:nvPr>
            <p:ph type="body" sz="quarter" idx="23"/>
          </p:nvPr>
        </p:nvSpPr>
        <p:spPr>
          <a:xfrm>
            <a:off x="8506711" y="3532639"/>
            <a:ext cx="2859090" cy="365125"/>
          </a:xfrm>
        </p:spPr>
        <p:txBody>
          <a:bodyPr rtlCol="0">
            <a:normAutofit fontScale="77500" lnSpcReduction="20000"/>
          </a:bodyPr>
          <a:lstStyle/>
          <a:p>
            <a:pPr rtl="0"/>
            <a:r>
              <a:rPr lang="es-MX" dirty="0"/>
              <a:t>Sensibilidad al ruido de fondo:</a:t>
            </a:r>
          </a:p>
        </p:txBody>
      </p:sp>
      <p:sp>
        <p:nvSpPr>
          <p:cNvPr id="40" name="Marcador de posición de texto 39">
            <a:extLst>
              <a:ext uri="{FF2B5EF4-FFF2-40B4-BE49-F238E27FC236}">
                <a16:creationId xmlns:a16="http://schemas.microsoft.com/office/drawing/2014/main" id="{A302892E-142A-3C72-473C-7AB583D7D31B}"/>
              </a:ext>
            </a:extLst>
          </p:cNvPr>
          <p:cNvSpPr>
            <a:spLocks noGrp="1"/>
          </p:cNvSpPr>
          <p:nvPr>
            <p:ph type="body" sz="quarter" idx="19"/>
          </p:nvPr>
        </p:nvSpPr>
        <p:spPr>
          <a:xfrm>
            <a:off x="5167310" y="3845321"/>
            <a:ext cx="2859089" cy="1526930"/>
          </a:xfrm>
        </p:spPr>
        <p:txBody>
          <a:bodyPr rtlCol="0"/>
          <a:lstStyle/>
          <a:p>
            <a:pPr rtl="0"/>
            <a:r>
              <a:rPr lang="es-MX" dirty="0"/>
              <a:t>El rendimiento depende fuertemente de la calidad y representatividad de los datos de entrenamiento.</a:t>
            </a:r>
          </a:p>
        </p:txBody>
      </p:sp>
      <p:sp>
        <p:nvSpPr>
          <p:cNvPr id="39" name="Marcador de posición de texto 38">
            <a:extLst>
              <a:ext uri="{FF2B5EF4-FFF2-40B4-BE49-F238E27FC236}">
                <a16:creationId xmlns:a16="http://schemas.microsoft.com/office/drawing/2014/main" id="{4AE77F3B-355B-8D1C-CEDE-16A460D33EBD}"/>
              </a:ext>
            </a:extLst>
          </p:cNvPr>
          <p:cNvSpPr>
            <a:spLocks noGrp="1"/>
          </p:cNvSpPr>
          <p:nvPr>
            <p:ph type="body" sz="quarter" idx="18"/>
          </p:nvPr>
        </p:nvSpPr>
        <p:spPr>
          <a:xfrm>
            <a:off x="8506711" y="3837269"/>
            <a:ext cx="2859090" cy="1533310"/>
          </a:xfrm>
        </p:spPr>
        <p:txBody>
          <a:bodyPr rtlCol="0">
            <a:normAutofit/>
          </a:bodyPr>
          <a:lstStyle/>
          <a:p>
            <a:pPr rtl="0"/>
            <a:r>
              <a:rPr lang="es-MX" dirty="0"/>
              <a:t>El rendimiento disminuye cuando hay elementos de fondo o manchas que pueden confundirse con trazos.</a:t>
            </a:r>
          </a:p>
        </p:txBody>
      </p:sp>
      <p:sp>
        <p:nvSpPr>
          <p:cNvPr id="3" name="Marcador de posición de fecha 2">
            <a:extLst>
              <a:ext uri="{FF2B5EF4-FFF2-40B4-BE49-F238E27FC236}">
                <a16:creationId xmlns:a16="http://schemas.microsoft.com/office/drawing/2014/main" id="{7E51AEB1-F4FF-F623-FAE5-A06D2FB966FD}"/>
              </a:ext>
            </a:extLst>
          </p:cNvPr>
          <p:cNvSpPr>
            <a:spLocks noGrp="1"/>
          </p:cNvSpPr>
          <p:nvPr>
            <p:ph type="dt" sz="half" idx="10"/>
          </p:nvPr>
        </p:nvSpPr>
        <p:spPr>
          <a:xfrm>
            <a:off x="838200" y="6356350"/>
            <a:ext cx="2743200" cy="365125"/>
          </a:xfrm>
        </p:spPr>
        <p:txBody>
          <a:bodyPr rtlCol="0"/>
          <a:lstStyle/>
          <a:p>
            <a:pPr rtl="0"/>
            <a:r>
              <a:rPr lang="es-MX"/>
              <a:t>8/06/20XX</a:t>
            </a:r>
          </a:p>
        </p:txBody>
      </p:sp>
      <p:sp>
        <p:nvSpPr>
          <p:cNvPr id="4" name="Marcador de posición de pie de página 3">
            <a:extLst>
              <a:ext uri="{FF2B5EF4-FFF2-40B4-BE49-F238E27FC236}">
                <a16:creationId xmlns:a16="http://schemas.microsoft.com/office/drawing/2014/main" id="{6F2EE222-BD12-1904-CE70-A9D93F4A73CF}"/>
              </a:ext>
            </a:extLst>
          </p:cNvPr>
          <p:cNvSpPr>
            <a:spLocks noGrp="1"/>
          </p:cNvSpPr>
          <p:nvPr>
            <p:ph type="ftr" sz="quarter" idx="11"/>
          </p:nvPr>
        </p:nvSpPr>
        <p:spPr>
          <a:xfrm>
            <a:off x="4038600" y="6356350"/>
            <a:ext cx="4114800" cy="365125"/>
          </a:xfrm>
        </p:spPr>
        <p:txBody>
          <a:bodyPr rtlCol="0"/>
          <a:lstStyle/>
          <a:p>
            <a:pPr rtl="0"/>
            <a:r>
              <a:rPr lang="es-MX"/>
              <a:t>PRESENTACIÓN DE LANZAMIENTO</a:t>
            </a:r>
          </a:p>
        </p:txBody>
      </p:sp>
      <p:sp>
        <p:nvSpPr>
          <p:cNvPr id="5" name="Marcador de posición de número de diapositiva 4">
            <a:extLst>
              <a:ext uri="{FF2B5EF4-FFF2-40B4-BE49-F238E27FC236}">
                <a16:creationId xmlns:a16="http://schemas.microsoft.com/office/drawing/2014/main" id="{446308DD-3B34-B8B0-7A35-2BD18B8E62C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6</a:t>
            </a:fld>
            <a:endParaRPr lang="es-MX"/>
          </a:p>
        </p:txBody>
      </p:sp>
    </p:spTree>
    <p:extLst>
      <p:ext uri="{BB962C8B-B14F-4D97-AF65-F5344CB8AC3E}">
        <p14:creationId xmlns:p14="http://schemas.microsoft.com/office/powerpoint/2010/main" val="2706642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Marcador de posición de imagen 20" descr="Una mujer usando lentes de realidad virtual&#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ítulo 17">
            <a:extLst>
              <a:ext uri="{FF2B5EF4-FFF2-40B4-BE49-F238E27FC236}">
                <a16:creationId xmlns:a16="http://schemas.microsoft.com/office/drawing/2014/main" id="{17062936-5CF9-46DE-8DD5-5C63AAD751F7}"/>
              </a:ext>
            </a:extLst>
          </p:cNvPr>
          <p:cNvSpPr>
            <a:spLocks noGrp="1"/>
          </p:cNvSpPr>
          <p:nvPr>
            <p:ph type="title"/>
          </p:nvPr>
        </p:nvSpPr>
        <p:spPr/>
        <p:txBody>
          <a:bodyPr rtlCol="0">
            <a:normAutofit/>
          </a:bodyPr>
          <a:lstStyle/>
          <a:p>
            <a:pPr rtl="0"/>
            <a:r>
              <a:rPr lang="es-MX" sz="2500" spc="200" dirty="0"/>
              <a:t>Enfoque Computacionista</a:t>
            </a:r>
          </a:p>
        </p:txBody>
      </p:sp>
      <p:sp>
        <p:nvSpPr>
          <p:cNvPr id="57" name="Marcador de posición de texto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898330" cy="1291638"/>
          </a:xfrm>
        </p:spPr>
        <p:txBody>
          <a:bodyPr rtlCol="0"/>
          <a:lstStyle/>
          <a:p>
            <a:pPr rtl="0"/>
            <a:r>
              <a:rPr lang="es-MX" dirty="0"/>
              <a:t>El enfoque computacionista, también conocido como enfoque simbólico o paradigma de procesamiento de información, representa una de las primeras y más influyentes perspectivas en la ciencia cognitiva y la inteligencia artificial.</a:t>
            </a:r>
          </a:p>
        </p:txBody>
      </p:sp>
      <p:sp>
        <p:nvSpPr>
          <p:cNvPr id="2" name="Marcador de posición de fecha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rtlCol="0"/>
          <a:lstStyle/>
          <a:p>
            <a:pPr rtl="0"/>
            <a:r>
              <a:rPr lang="es-MX"/>
              <a:t>8/06/20XX</a:t>
            </a:r>
          </a:p>
        </p:txBody>
      </p:sp>
      <p:sp>
        <p:nvSpPr>
          <p:cNvPr id="3" name="Marcador de posición de pie de página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rtlCol="0"/>
          <a:lstStyle/>
          <a:p>
            <a:pPr rtl="0"/>
            <a:r>
              <a:rPr lang="es-MX"/>
              <a:t>PRESENTACIÓN DE LANZAMIENTO</a:t>
            </a:r>
          </a:p>
        </p:txBody>
      </p:sp>
      <p:sp>
        <p:nvSpPr>
          <p:cNvPr id="4" name="Marcador de posición de número de diapositiva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7</a:t>
            </a:fld>
            <a:endParaRPr lang="es-MX" dirty="0"/>
          </a:p>
        </p:txBody>
      </p:sp>
    </p:spTree>
    <p:extLst>
      <p:ext uri="{BB962C8B-B14F-4D97-AF65-F5344CB8AC3E}">
        <p14:creationId xmlns:p14="http://schemas.microsoft.com/office/powerpoint/2010/main" val="347489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Marcador de posición de imagen 18" descr="Una mujer mirando una pantalla con pequeñas escrituras y gráficos flotantes">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5011738" y="0"/>
            <a:ext cx="7196930" cy="6867376"/>
          </a:xfrm>
        </p:spPr>
      </p:pic>
      <p:sp>
        <p:nvSpPr>
          <p:cNvPr id="23" name="Título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rtlCol="0"/>
          <a:lstStyle/>
          <a:p>
            <a:pPr rtl="0"/>
            <a:r>
              <a:rPr lang="es-MX" dirty="0"/>
              <a:t>Sistemas de Diagnóstico Médico</a:t>
            </a:r>
          </a:p>
        </p:txBody>
      </p:sp>
      <p:sp>
        <p:nvSpPr>
          <p:cNvPr id="30" name="Marcador de posición de texto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645088" cy="2736981"/>
          </a:xfrm>
        </p:spPr>
        <p:txBody>
          <a:bodyPr rtlCol="0">
            <a:normAutofit lnSpcReduction="10000"/>
          </a:bodyPr>
          <a:lstStyle/>
          <a:p>
            <a:pPr rtl="0"/>
            <a:r>
              <a:rPr lang="es-MX" dirty="0"/>
              <a:t>Los sistemas de diagnóstico médico basados en reglas representan una aplicación clásica del paradigma computacionista. Un caso emblemático es MYCIN, desarrollado en la Universidad de Stanford en los años 70, que diagnosticaba infecciones bacterianas en la sangre y recomendaba tratamientos antibióticos. Aunque MYCIN nunca se utilizó clínicamente, sentó las bases para numerosos sistemas posteriores de diagnóstico médico basados en reglas.</a:t>
            </a:r>
          </a:p>
        </p:txBody>
      </p:sp>
      <p:sp>
        <p:nvSpPr>
          <p:cNvPr id="4" name="Marcador de posición de fecha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rtlCol="0"/>
          <a:lstStyle/>
          <a:p>
            <a:pPr rtl="0"/>
            <a:r>
              <a:rPr lang="es-MX"/>
              <a:t>8/06/20XX</a:t>
            </a:r>
          </a:p>
        </p:txBody>
      </p:sp>
      <p:sp>
        <p:nvSpPr>
          <p:cNvPr id="5" name="Marcador de posición de pie de página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rtlCol="0"/>
          <a:lstStyle/>
          <a:p>
            <a:pPr rtl="0"/>
            <a:r>
              <a:rPr lang="es-MX"/>
              <a:t>PRESENTACIÓN DE LANZAMIENTO</a:t>
            </a:r>
          </a:p>
        </p:txBody>
      </p:sp>
      <p:sp>
        <p:nvSpPr>
          <p:cNvPr id="6" name="Marcador de posición de número de diapositiva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8</a:t>
            </a:fld>
            <a:endParaRPr lang="es-MX"/>
          </a:p>
        </p:txBody>
      </p:sp>
    </p:spTree>
    <p:extLst>
      <p:ext uri="{BB962C8B-B14F-4D97-AF65-F5344CB8AC3E}">
        <p14:creationId xmlns:p14="http://schemas.microsoft.com/office/powerpoint/2010/main" val="367869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ítulo 42">
            <a:extLst>
              <a:ext uri="{FF2B5EF4-FFF2-40B4-BE49-F238E27FC236}">
                <a16:creationId xmlns:a16="http://schemas.microsoft.com/office/drawing/2014/main" id="{F5B4A0FC-ADD0-4E64-B8C2-69CCEE2F5AF6}"/>
              </a:ext>
            </a:extLst>
          </p:cNvPr>
          <p:cNvSpPr>
            <a:spLocks noGrp="1"/>
          </p:cNvSpPr>
          <p:nvPr>
            <p:ph type="title"/>
          </p:nvPr>
        </p:nvSpPr>
        <p:spPr>
          <a:xfrm>
            <a:off x="729015" y="1643321"/>
            <a:ext cx="8858605" cy="466344"/>
          </a:xfrm>
        </p:spPr>
        <p:txBody>
          <a:bodyPr rtlCol="0"/>
          <a:lstStyle/>
          <a:p>
            <a:pPr rtl="0"/>
            <a:r>
              <a:rPr lang="es-MX" sz="2800" i="0" u="none" strike="noStrike" kern="1200" cap="all" spc="400" normalizeH="0" dirty="0">
                <a:ln w="19050">
                  <a:solidFill>
                    <a:schemeClr val="accent5"/>
                  </a:solidFill>
                </a:ln>
                <a:noFill/>
                <a:effectLst/>
                <a:uLnTx/>
                <a:uFillTx/>
                <a:ea typeface="+mn-ea"/>
              </a:rPr>
              <a:t>Aplicación del Enfoque Computacionista</a:t>
            </a:r>
            <a:endParaRPr lang="es-MX" dirty="0"/>
          </a:p>
        </p:txBody>
      </p:sp>
      <p:sp>
        <p:nvSpPr>
          <p:cNvPr id="4" name="Marcador de texto 3">
            <a:extLst>
              <a:ext uri="{FF2B5EF4-FFF2-40B4-BE49-F238E27FC236}">
                <a16:creationId xmlns:a16="http://schemas.microsoft.com/office/drawing/2014/main" id="{2BE9939B-FA21-4FA1-A5DB-10BED2CBB0F7}"/>
              </a:ext>
            </a:extLst>
          </p:cNvPr>
          <p:cNvSpPr>
            <a:spLocks noGrp="1"/>
          </p:cNvSpPr>
          <p:nvPr>
            <p:ph type="body" sz="quarter" idx="14"/>
          </p:nvPr>
        </p:nvSpPr>
        <p:spPr>
          <a:xfrm>
            <a:off x="558699" y="2806964"/>
            <a:ext cx="3335497" cy="991689"/>
          </a:xfrm>
        </p:spPr>
        <p:txBody>
          <a:bodyPr rtlCol="0">
            <a:normAutofit fontScale="47500" lnSpcReduction="20000"/>
          </a:bodyPr>
          <a:lstStyle/>
          <a:p>
            <a:pPr rtl="0"/>
            <a:r>
              <a:rPr lang="es-MX" dirty="0"/>
              <a:t>Representación del Conocimiento Médico</a:t>
            </a:r>
          </a:p>
        </p:txBody>
      </p:sp>
      <p:sp>
        <p:nvSpPr>
          <p:cNvPr id="5" name="Marcador de posición de texto 4">
            <a:extLst>
              <a:ext uri="{FF2B5EF4-FFF2-40B4-BE49-F238E27FC236}">
                <a16:creationId xmlns:a16="http://schemas.microsoft.com/office/drawing/2014/main" id="{1622F212-1398-4A65-88AF-8CF7AA202C16}"/>
              </a:ext>
            </a:extLst>
          </p:cNvPr>
          <p:cNvSpPr>
            <a:spLocks noGrp="1"/>
          </p:cNvSpPr>
          <p:nvPr>
            <p:ph type="body" sz="quarter" idx="20"/>
          </p:nvPr>
        </p:nvSpPr>
        <p:spPr>
          <a:xfrm>
            <a:off x="671071" y="4076962"/>
            <a:ext cx="3035881" cy="1952645"/>
          </a:xfrm>
        </p:spPr>
        <p:txBody>
          <a:bodyPr rtlCol="0">
            <a:normAutofit fontScale="77500" lnSpcReduction="20000"/>
          </a:bodyPr>
          <a:lstStyle/>
          <a:p>
            <a:pPr marL="285750" indent="-285750" algn="ctr" rtl="0">
              <a:buFont typeface="Arial" panose="020B0604020202020204" pitchFamily="34" charset="0"/>
              <a:buChar char="•"/>
            </a:pPr>
            <a:r>
              <a:rPr lang="es-MX" dirty="0"/>
              <a:t>El conocimiento médico se codifica como un conjunto de reglas SI-ENTONCES</a:t>
            </a:r>
          </a:p>
          <a:p>
            <a:pPr marL="285750" indent="-285750" algn="ctr" rtl="0">
              <a:buFont typeface="Arial" panose="020B0604020202020204" pitchFamily="34" charset="0"/>
              <a:buChar char="•"/>
            </a:pPr>
            <a:r>
              <a:rPr lang="es-MX" dirty="0"/>
              <a:t>Cada regla representa una relación entre síntomas, resultados de pruebas y posibles diagnósticos</a:t>
            </a:r>
          </a:p>
          <a:p>
            <a:pPr marL="285750" indent="-285750" algn="ctr" rtl="0">
              <a:buFont typeface="Arial" panose="020B0604020202020204" pitchFamily="34" charset="0"/>
              <a:buChar char="•"/>
            </a:pPr>
            <a:r>
              <a:rPr lang="es-MX" dirty="0"/>
              <a:t>Se crea una base de conocimiento con cientos o miles de estas reglas</a:t>
            </a:r>
          </a:p>
        </p:txBody>
      </p:sp>
      <p:sp>
        <p:nvSpPr>
          <p:cNvPr id="8" name="Marcador de posición de texto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rtlCol="0">
            <a:normAutofit fontScale="62500" lnSpcReduction="20000"/>
          </a:bodyPr>
          <a:lstStyle/>
          <a:p>
            <a:pPr rtl="0"/>
            <a:r>
              <a:rPr lang="es-MX" dirty="0"/>
              <a:t>Motor de Inferencia</a:t>
            </a:r>
          </a:p>
        </p:txBody>
      </p:sp>
      <p:sp>
        <p:nvSpPr>
          <p:cNvPr id="6" name="Marcador de posición de texto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952645"/>
          </a:xfrm>
        </p:spPr>
        <p:txBody>
          <a:bodyPr rtlCol="0">
            <a:normAutofit fontScale="70000" lnSpcReduction="20000"/>
          </a:bodyPr>
          <a:lstStyle/>
          <a:p>
            <a:pPr marL="285750" indent="-285750" algn="ctr" rtl="0">
              <a:buFont typeface="Arial" panose="020B0604020202020204" pitchFamily="34" charset="0"/>
              <a:buChar char="•"/>
            </a:pPr>
            <a:r>
              <a:rPr lang="es-MX" dirty="0"/>
              <a:t>Utiliza estrategias de encadenamiento hacia atrás (</a:t>
            </a:r>
            <a:r>
              <a:rPr lang="es-MX" dirty="0" err="1"/>
              <a:t>backward</a:t>
            </a:r>
            <a:r>
              <a:rPr lang="es-MX" dirty="0"/>
              <a:t> </a:t>
            </a:r>
            <a:r>
              <a:rPr lang="es-MX" dirty="0" err="1"/>
              <a:t>chaining</a:t>
            </a:r>
            <a:r>
              <a:rPr lang="es-MX" dirty="0"/>
              <a:t>)</a:t>
            </a:r>
          </a:p>
          <a:p>
            <a:pPr marL="285750" indent="-285750" algn="ctr" rtl="0">
              <a:buFont typeface="Arial" panose="020B0604020202020204" pitchFamily="34" charset="0"/>
              <a:buChar char="•"/>
            </a:pPr>
            <a:r>
              <a:rPr lang="es-MX" dirty="0"/>
              <a:t>Comienza con hipótesis de diagnóstico y verifica si los datos las respaldan</a:t>
            </a:r>
          </a:p>
          <a:p>
            <a:pPr marL="285750" indent="-285750" algn="ctr" rtl="0">
              <a:buFont typeface="Arial" panose="020B0604020202020204" pitchFamily="34" charset="0"/>
              <a:buChar char="•"/>
            </a:pPr>
            <a:r>
              <a:rPr lang="es-MX" dirty="0"/>
              <a:t>Maneja incertidumbre mediante factores de certeza numéricos (entre 0 y 1)​</a:t>
            </a:r>
          </a:p>
        </p:txBody>
      </p:sp>
      <p:sp>
        <p:nvSpPr>
          <p:cNvPr id="9" name="Marcador de posición de texto 8">
            <a:extLst>
              <a:ext uri="{FF2B5EF4-FFF2-40B4-BE49-F238E27FC236}">
                <a16:creationId xmlns:a16="http://schemas.microsoft.com/office/drawing/2014/main" id="{54617D84-E4AF-4684-828C-7122D1E9D012}"/>
              </a:ext>
            </a:extLst>
          </p:cNvPr>
          <p:cNvSpPr>
            <a:spLocks noGrp="1"/>
          </p:cNvSpPr>
          <p:nvPr>
            <p:ph type="body" sz="quarter" idx="25"/>
          </p:nvPr>
        </p:nvSpPr>
        <p:spPr>
          <a:xfrm>
            <a:off x="8609540" y="2806964"/>
            <a:ext cx="3023761" cy="991689"/>
          </a:xfrm>
        </p:spPr>
        <p:txBody>
          <a:bodyPr rtlCol="0">
            <a:normAutofit fontScale="62500" lnSpcReduction="20000"/>
          </a:bodyPr>
          <a:lstStyle/>
          <a:p>
            <a:pPr rtl="0"/>
            <a:r>
              <a:rPr lang="es-MX" dirty="0"/>
              <a:t>Proceso de Diagnóstico</a:t>
            </a:r>
          </a:p>
        </p:txBody>
      </p:sp>
      <p:sp>
        <p:nvSpPr>
          <p:cNvPr id="7" name="Marcador de posición de texto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952645"/>
          </a:xfrm>
        </p:spPr>
        <p:txBody>
          <a:bodyPr rtlCol="0">
            <a:normAutofit fontScale="70000" lnSpcReduction="20000"/>
          </a:bodyPr>
          <a:lstStyle/>
          <a:p>
            <a:pPr marL="285750" indent="-285750" algn="ctr" rtl="0">
              <a:buFont typeface="Arial" panose="020B0604020202020204" pitchFamily="34" charset="0"/>
              <a:buChar char="•"/>
            </a:pPr>
            <a:r>
              <a:rPr lang="es-MX" dirty="0"/>
              <a:t>El sistema solicita información sobre síntomas y resultados de laboratorio</a:t>
            </a:r>
          </a:p>
          <a:p>
            <a:pPr marL="285750" indent="-285750" algn="ctr" rtl="0">
              <a:buFont typeface="Arial" panose="020B0604020202020204" pitchFamily="34" charset="0"/>
              <a:buChar char="•"/>
            </a:pPr>
            <a:endParaRPr lang="es-MX" dirty="0"/>
          </a:p>
          <a:p>
            <a:pPr marL="285750" indent="-285750" algn="ctr" rtl="0">
              <a:buFont typeface="Arial" panose="020B0604020202020204" pitchFamily="34" charset="0"/>
              <a:buChar char="•"/>
            </a:pPr>
            <a:r>
              <a:rPr lang="es-MX" dirty="0"/>
              <a:t>Aplica reglas pertinentes a los datos ingresados</a:t>
            </a:r>
          </a:p>
          <a:p>
            <a:pPr marL="285750" indent="-285750" algn="ctr" rtl="0">
              <a:buFont typeface="Arial" panose="020B0604020202020204" pitchFamily="34" charset="0"/>
              <a:buChar char="•"/>
            </a:pPr>
            <a:r>
              <a:rPr lang="es-MX" dirty="0"/>
              <a:t>Genera conclusiones sobre posibles diagnósticos con niveles de confianza</a:t>
            </a:r>
          </a:p>
          <a:p>
            <a:pPr marL="285750" indent="-285750" algn="ctr" rtl="0">
              <a:buFont typeface="Arial" panose="020B0604020202020204" pitchFamily="34" charset="0"/>
              <a:buChar char="•"/>
            </a:pPr>
            <a:r>
              <a:rPr lang="es-MX" dirty="0"/>
              <a:t>Explica su razonamiento mostrando las reglas utilizadas​</a:t>
            </a:r>
          </a:p>
        </p:txBody>
      </p:sp>
      <p:sp>
        <p:nvSpPr>
          <p:cNvPr id="11" name="Marcador de posición de fecha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rtlCol="0"/>
          <a:lstStyle/>
          <a:p>
            <a:pPr rtl="0"/>
            <a:r>
              <a:rPr lang="es-MX"/>
              <a:t>8/06/20XX</a:t>
            </a:r>
          </a:p>
        </p:txBody>
      </p:sp>
      <p:sp>
        <p:nvSpPr>
          <p:cNvPr id="12" name="Marcador de posición de pie de página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rtlCol="0"/>
          <a:lstStyle/>
          <a:p>
            <a:pPr rtl="0"/>
            <a:r>
              <a:rPr lang="es-MX" dirty="0"/>
              <a:t>PRESENTACIÓN DE LANZAMIENTO</a:t>
            </a:r>
          </a:p>
        </p:txBody>
      </p:sp>
      <p:sp>
        <p:nvSpPr>
          <p:cNvPr id="13" name="Marcador de posición de número de diapositiva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s-MX" smtClean="0"/>
              <a:pPr rtl="0"/>
              <a:t>9</a:t>
            </a:fld>
            <a:endParaRPr lang="es-MX"/>
          </a:p>
        </p:txBody>
      </p:sp>
    </p:spTree>
    <p:extLst>
      <p:ext uri="{BB962C8B-B14F-4D97-AF65-F5344CB8AC3E}">
        <p14:creationId xmlns:p14="http://schemas.microsoft.com/office/powerpoint/2010/main" val="3094425145"/>
      </p:ext>
    </p:extLst>
  </p:cSld>
  <p:clrMapOvr>
    <a:masterClrMapping/>
  </p:clrMapOvr>
</p:sld>
</file>

<file path=ppt/theme/theme1.xml><?xml version="1.0" encoding="utf-8"?>
<a:theme xmlns:a="http://schemas.openxmlformats.org/drawingml/2006/main" name="Tema de Offic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12_TF33781529_Win32" id="{ABFC0701-90B4-43BC-82BB-2D4F89AC5066}" vid="{457DC3FA-26F0-4431-B72E-34809900310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Presentación de promocional de tecnología</Template>
  <TotalTime>67</TotalTime>
  <Words>1039</Words>
  <Application>Microsoft Office PowerPoint</Application>
  <PresentationFormat>Panorámica</PresentationFormat>
  <Paragraphs>137</Paragraphs>
  <Slides>12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Bierstadt</vt:lpstr>
      <vt:lpstr>Calibri</vt:lpstr>
      <vt:lpstr>Courier New</vt:lpstr>
      <vt:lpstr>Posterama</vt:lpstr>
      <vt:lpstr>Tema de Office</vt:lpstr>
      <vt:lpstr>Paradigmas de la inteligencia artificial </vt:lpstr>
      <vt:lpstr>Enfoque conexionista   </vt:lpstr>
      <vt:lpstr>Reconocimiento de dígitos manuscritos</vt:lpstr>
      <vt:lpstr>¿Cómo se aplica este enfoque?</vt:lpstr>
      <vt:lpstr>Beneficios</vt:lpstr>
      <vt:lpstr>Limitaciones</vt:lpstr>
      <vt:lpstr>Enfoque Computacionista</vt:lpstr>
      <vt:lpstr>Sistemas de Diagnóstico Médico</vt:lpstr>
      <vt:lpstr>Aplicación del Enfoque Computacionista</vt:lpstr>
      <vt:lpstr>Beneficios</vt:lpstr>
      <vt:lpstr>Limitaciones </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JESUS ANTONIO AGUILAR FELIX</dc:creator>
  <cp:lastModifiedBy>Jesus Cazarez</cp:lastModifiedBy>
  <cp:revision>2</cp:revision>
  <dcterms:created xsi:type="dcterms:W3CDTF">2025-03-10T03:23:24Z</dcterms:created>
  <dcterms:modified xsi:type="dcterms:W3CDTF">2025-03-10T05:06:20Z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